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9" r:id="rId4"/>
  </p:sldMasterIdLst>
  <p:notesMasterIdLst>
    <p:notesMasterId r:id="rId37"/>
  </p:notesMasterIdLst>
  <p:handoutMasterIdLst>
    <p:handoutMasterId r:id="rId38"/>
  </p:handoutMasterIdLst>
  <p:sldIdLst>
    <p:sldId id="256" r:id="rId5"/>
    <p:sldId id="300" r:id="rId6"/>
    <p:sldId id="304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4" r:id="rId24"/>
    <p:sldId id="326" r:id="rId25"/>
    <p:sldId id="328" r:id="rId26"/>
    <p:sldId id="329" r:id="rId27"/>
    <p:sldId id="330" r:id="rId28"/>
    <p:sldId id="331" r:id="rId29"/>
    <p:sldId id="333" r:id="rId30"/>
    <p:sldId id="335" r:id="rId31"/>
    <p:sldId id="336" r:id="rId32"/>
    <p:sldId id="337" r:id="rId33"/>
    <p:sldId id="338" r:id="rId34"/>
    <p:sldId id="339" r:id="rId35"/>
    <p:sldId id="340" r:id="rId36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77888" autoAdjust="0"/>
  </p:normalViewPr>
  <p:slideViewPr>
    <p:cSldViewPr snapToGrid="0" snapToObjects="1">
      <p:cViewPr varScale="1">
        <p:scale>
          <a:sx n="85" d="100"/>
          <a:sy n="85" d="100"/>
        </p:scale>
        <p:origin x="7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8D7C99-C570-433A-B8EE-3539E6351A55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A7304747-4A4B-4786-8AF4-AD9CC13EFCFB}">
      <dgm:prSet phldrT="[Tekst]" custT="1"/>
      <dgm:spPr/>
      <dgm:t>
        <a:bodyPr/>
        <a:lstStyle/>
        <a:p>
          <a:r>
            <a:rPr lang="nl-BE" sz="2000" b="1" dirty="0" smtClean="0"/>
            <a:t>Waarom?</a:t>
          </a:r>
          <a:endParaRPr lang="nl-NL" sz="2000" b="1" dirty="0"/>
        </a:p>
      </dgm:t>
    </dgm:pt>
    <dgm:pt modelId="{DD8987E3-DB13-4FBB-AAD2-1BD13BD74C7C}" type="parTrans" cxnId="{E9964955-F3EA-4D65-A0D2-A2E7AFDE1A11}">
      <dgm:prSet/>
      <dgm:spPr/>
      <dgm:t>
        <a:bodyPr/>
        <a:lstStyle/>
        <a:p>
          <a:endParaRPr lang="nl-NL"/>
        </a:p>
      </dgm:t>
    </dgm:pt>
    <dgm:pt modelId="{C039AF33-CD0B-4CAD-BE2F-8EE755788AA1}" type="sibTrans" cxnId="{E9964955-F3EA-4D65-A0D2-A2E7AFDE1A11}">
      <dgm:prSet/>
      <dgm:spPr/>
      <dgm:t>
        <a:bodyPr/>
        <a:lstStyle/>
        <a:p>
          <a:endParaRPr lang="nl-NL"/>
        </a:p>
      </dgm:t>
    </dgm:pt>
    <dgm:pt modelId="{E55860C5-2FC0-4129-B63C-46A1A8BEF8DC}">
      <dgm:prSet phldrT="[Tekst]" phldr="1"/>
      <dgm:spPr/>
      <dgm:t>
        <a:bodyPr/>
        <a:lstStyle/>
        <a:p>
          <a:endParaRPr lang="nl-NL" dirty="0"/>
        </a:p>
      </dgm:t>
    </dgm:pt>
    <dgm:pt modelId="{46F36DD3-BB57-4F0B-94DC-115B605E50BE}" type="parTrans" cxnId="{F23CAAD7-5603-4DC0-B486-54F3995715E5}">
      <dgm:prSet/>
      <dgm:spPr/>
      <dgm:t>
        <a:bodyPr/>
        <a:lstStyle/>
        <a:p>
          <a:endParaRPr lang="nl-NL"/>
        </a:p>
      </dgm:t>
    </dgm:pt>
    <dgm:pt modelId="{7995CAF4-2EE6-41AD-810F-B60BB66C944B}" type="sibTrans" cxnId="{F23CAAD7-5603-4DC0-B486-54F3995715E5}">
      <dgm:prSet/>
      <dgm:spPr/>
      <dgm:t>
        <a:bodyPr/>
        <a:lstStyle/>
        <a:p>
          <a:endParaRPr lang="nl-NL"/>
        </a:p>
      </dgm:t>
    </dgm:pt>
    <dgm:pt modelId="{B9168FEF-3151-445D-B3D8-785D9DD2E3EC}">
      <dgm:prSet phldrT="[Tekst]" phldr="1"/>
      <dgm:spPr/>
      <dgm:t>
        <a:bodyPr/>
        <a:lstStyle/>
        <a:p>
          <a:endParaRPr lang="nl-NL" dirty="0"/>
        </a:p>
      </dgm:t>
    </dgm:pt>
    <dgm:pt modelId="{343F23DC-698B-4230-A034-E6574AD9243A}" type="parTrans" cxnId="{D9BACC8E-8598-4200-A8D8-2ED0A73579A4}">
      <dgm:prSet/>
      <dgm:spPr/>
      <dgm:t>
        <a:bodyPr/>
        <a:lstStyle/>
        <a:p>
          <a:endParaRPr lang="nl-NL"/>
        </a:p>
      </dgm:t>
    </dgm:pt>
    <dgm:pt modelId="{F63E43F2-4ED4-459F-8A28-81F69382FA62}" type="sibTrans" cxnId="{D9BACC8E-8598-4200-A8D8-2ED0A73579A4}">
      <dgm:prSet/>
      <dgm:spPr/>
      <dgm:t>
        <a:bodyPr/>
        <a:lstStyle/>
        <a:p>
          <a:endParaRPr lang="nl-NL"/>
        </a:p>
      </dgm:t>
    </dgm:pt>
    <dgm:pt modelId="{521E3926-6101-48D3-AD9E-7B290DC53B55}">
      <dgm:prSet phldrT="[Tekst]" custT="1"/>
      <dgm:spPr/>
      <dgm:t>
        <a:bodyPr/>
        <a:lstStyle/>
        <a:p>
          <a:r>
            <a:rPr lang="nl-BE" sz="2000" b="1" dirty="0" smtClean="0"/>
            <a:t>Wie? </a:t>
          </a:r>
          <a:br>
            <a:rPr lang="nl-BE" sz="2000" b="1" dirty="0" smtClean="0"/>
          </a:br>
          <a:r>
            <a:rPr lang="nl-BE" sz="2000" b="1" dirty="0" smtClean="0"/>
            <a:t>Wat?</a:t>
          </a:r>
          <a:endParaRPr lang="nl-NL" sz="2000" b="1" dirty="0"/>
        </a:p>
      </dgm:t>
    </dgm:pt>
    <dgm:pt modelId="{BE7B570E-8B27-4FE3-A96B-E385D7C748E7}" type="parTrans" cxnId="{1C2C793D-756E-40C8-B071-9CA36A9EC047}">
      <dgm:prSet/>
      <dgm:spPr/>
      <dgm:t>
        <a:bodyPr/>
        <a:lstStyle/>
        <a:p>
          <a:endParaRPr lang="nl-NL"/>
        </a:p>
      </dgm:t>
    </dgm:pt>
    <dgm:pt modelId="{CE353642-9031-4004-A465-B734D2AB09D7}" type="sibTrans" cxnId="{1C2C793D-756E-40C8-B071-9CA36A9EC047}">
      <dgm:prSet/>
      <dgm:spPr/>
      <dgm:t>
        <a:bodyPr/>
        <a:lstStyle/>
        <a:p>
          <a:endParaRPr lang="nl-NL"/>
        </a:p>
      </dgm:t>
    </dgm:pt>
    <dgm:pt modelId="{C68EEC68-AFAA-4EFC-8981-75AC4ECFF984}">
      <dgm:prSet phldrT="[Tekst]" custT="1"/>
      <dgm:spPr/>
      <dgm:t>
        <a:bodyPr/>
        <a:lstStyle/>
        <a:p>
          <a:r>
            <a:rPr lang="nl-BE" sz="2000" b="1" dirty="0" smtClean="0"/>
            <a:t>Hoe?</a:t>
          </a:r>
          <a:endParaRPr lang="nl-NL" sz="2000" b="1" dirty="0"/>
        </a:p>
      </dgm:t>
    </dgm:pt>
    <dgm:pt modelId="{800D8656-94C5-4591-A70A-6FD3B476CC72}" type="parTrans" cxnId="{F5EC9EC5-6146-41AA-8454-3E5506A32A15}">
      <dgm:prSet/>
      <dgm:spPr/>
      <dgm:t>
        <a:bodyPr/>
        <a:lstStyle/>
        <a:p>
          <a:endParaRPr lang="nl-NL"/>
        </a:p>
      </dgm:t>
    </dgm:pt>
    <dgm:pt modelId="{52C2BCC4-8996-45F1-B633-D606615DBDD3}" type="sibTrans" cxnId="{F5EC9EC5-6146-41AA-8454-3E5506A32A15}">
      <dgm:prSet/>
      <dgm:spPr/>
      <dgm:t>
        <a:bodyPr/>
        <a:lstStyle/>
        <a:p>
          <a:endParaRPr lang="nl-NL"/>
        </a:p>
      </dgm:t>
    </dgm:pt>
    <dgm:pt modelId="{886D926D-4218-465E-8170-7A52F615F5B4}">
      <dgm:prSet phldrT="[Tekst]"/>
      <dgm:spPr/>
      <dgm:t>
        <a:bodyPr/>
        <a:lstStyle/>
        <a:p>
          <a:endParaRPr lang="nl-NL" dirty="0"/>
        </a:p>
      </dgm:t>
    </dgm:pt>
    <dgm:pt modelId="{9E582633-448F-4444-BD2D-84BC88F8A8AC}" type="parTrans" cxnId="{A469152C-BAD6-4A55-98D8-EAD8CBB53C25}">
      <dgm:prSet/>
      <dgm:spPr/>
      <dgm:t>
        <a:bodyPr/>
        <a:lstStyle/>
        <a:p>
          <a:endParaRPr lang="nl-NL"/>
        </a:p>
      </dgm:t>
    </dgm:pt>
    <dgm:pt modelId="{E89F91C9-146B-49B7-A0C8-01FF0760C70B}" type="sibTrans" cxnId="{A469152C-BAD6-4A55-98D8-EAD8CBB53C25}">
      <dgm:prSet/>
      <dgm:spPr/>
      <dgm:t>
        <a:bodyPr/>
        <a:lstStyle/>
        <a:p>
          <a:endParaRPr lang="nl-NL"/>
        </a:p>
      </dgm:t>
    </dgm:pt>
    <dgm:pt modelId="{DEBE8FEF-4F17-42A3-B494-87743D926256}" type="pres">
      <dgm:prSet presAssocID="{FF8D7C99-C570-433A-B8EE-3539E6351A5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03F4A96-26F9-4EAC-98E2-E32728E3CD62}" type="pres">
      <dgm:prSet presAssocID="{A7304747-4A4B-4786-8AF4-AD9CC13EFCF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388D409-E055-4C90-A004-1DF06F03A93F}" type="pres">
      <dgm:prSet presAssocID="{A7304747-4A4B-4786-8AF4-AD9CC13EFCFB}" presName="gear1srcNode" presStyleLbl="node1" presStyleIdx="0" presStyleCnt="3"/>
      <dgm:spPr/>
      <dgm:t>
        <a:bodyPr/>
        <a:lstStyle/>
        <a:p>
          <a:endParaRPr lang="nl-NL"/>
        </a:p>
      </dgm:t>
    </dgm:pt>
    <dgm:pt modelId="{78785A23-0B81-439E-84FD-1FE0FFF2150D}" type="pres">
      <dgm:prSet presAssocID="{A7304747-4A4B-4786-8AF4-AD9CC13EFCFB}" presName="gear1dstNode" presStyleLbl="node1" presStyleIdx="0" presStyleCnt="3"/>
      <dgm:spPr/>
      <dgm:t>
        <a:bodyPr/>
        <a:lstStyle/>
        <a:p>
          <a:endParaRPr lang="nl-NL"/>
        </a:p>
      </dgm:t>
    </dgm:pt>
    <dgm:pt modelId="{41EF743E-CA5A-46B4-B501-93F3BB35F58A}" type="pres">
      <dgm:prSet presAssocID="{521E3926-6101-48D3-AD9E-7B290DC53B55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29ADC85-103B-4EF9-892B-4CE46ECEAEB9}" type="pres">
      <dgm:prSet presAssocID="{521E3926-6101-48D3-AD9E-7B290DC53B55}" presName="gear2srcNode" presStyleLbl="node1" presStyleIdx="1" presStyleCnt="3"/>
      <dgm:spPr/>
      <dgm:t>
        <a:bodyPr/>
        <a:lstStyle/>
        <a:p>
          <a:endParaRPr lang="nl-NL"/>
        </a:p>
      </dgm:t>
    </dgm:pt>
    <dgm:pt modelId="{46C8A47A-23B4-43EF-A83F-5E9A59E4B99F}" type="pres">
      <dgm:prSet presAssocID="{521E3926-6101-48D3-AD9E-7B290DC53B55}" presName="gear2dstNode" presStyleLbl="node1" presStyleIdx="1" presStyleCnt="3"/>
      <dgm:spPr/>
      <dgm:t>
        <a:bodyPr/>
        <a:lstStyle/>
        <a:p>
          <a:endParaRPr lang="nl-NL"/>
        </a:p>
      </dgm:t>
    </dgm:pt>
    <dgm:pt modelId="{257576AC-BA74-4718-A1DA-85937C98A1CB}" type="pres">
      <dgm:prSet presAssocID="{C68EEC68-AFAA-4EFC-8981-75AC4ECFF984}" presName="gear3" presStyleLbl="node1" presStyleIdx="2" presStyleCnt="3"/>
      <dgm:spPr/>
      <dgm:t>
        <a:bodyPr/>
        <a:lstStyle/>
        <a:p>
          <a:endParaRPr lang="nl-NL"/>
        </a:p>
      </dgm:t>
    </dgm:pt>
    <dgm:pt modelId="{CEFCEBDF-BDF7-4001-A579-AF3DDD45AE28}" type="pres">
      <dgm:prSet presAssocID="{C68EEC68-AFAA-4EFC-8981-75AC4ECFF98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865D7C1-E901-4769-9E0E-DAE1501A371F}" type="pres">
      <dgm:prSet presAssocID="{C68EEC68-AFAA-4EFC-8981-75AC4ECFF984}" presName="gear3srcNode" presStyleLbl="node1" presStyleIdx="2" presStyleCnt="3"/>
      <dgm:spPr/>
      <dgm:t>
        <a:bodyPr/>
        <a:lstStyle/>
        <a:p>
          <a:endParaRPr lang="nl-NL"/>
        </a:p>
      </dgm:t>
    </dgm:pt>
    <dgm:pt modelId="{8DF69410-8E33-4B7A-B615-6B7FCA9C7E1D}" type="pres">
      <dgm:prSet presAssocID="{C68EEC68-AFAA-4EFC-8981-75AC4ECFF984}" presName="gear3dstNode" presStyleLbl="node1" presStyleIdx="2" presStyleCnt="3"/>
      <dgm:spPr/>
      <dgm:t>
        <a:bodyPr/>
        <a:lstStyle/>
        <a:p>
          <a:endParaRPr lang="nl-NL"/>
        </a:p>
      </dgm:t>
    </dgm:pt>
    <dgm:pt modelId="{756ED98E-CCFD-4AAE-8728-5DEA5EF43616}" type="pres">
      <dgm:prSet presAssocID="{C039AF33-CD0B-4CAD-BE2F-8EE755788AA1}" presName="connector1" presStyleLbl="sibTrans2D1" presStyleIdx="0" presStyleCnt="3"/>
      <dgm:spPr/>
      <dgm:t>
        <a:bodyPr/>
        <a:lstStyle/>
        <a:p>
          <a:endParaRPr lang="nl-NL"/>
        </a:p>
      </dgm:t>
    </dgm:pt>
    <dgm:pt modelId="{5E8EA858-817C-46DA-A1C4-21E264189588}" type="pres">
      <dgm:prSet presAssocID="{CE353642-9031-4004-A465-B734D2AB09D7}" presName="connector2" presStyleLbl="sibTrans2D1" presStyleIdx="1" presStyleCnt="3"/>
      <dgm:spPr/>
      <dgm:t>
        <a:bodyPr/>
        <a:lstStyle/>
        <a:p>
          <a:endParaRPr lang="nl-NL"/>
        </a:p>
      </dgm:t>
    </dgm:pt>
    <dgm:pt modelId="{9D6FF7B5-6AFA-4C56-BA2D-74EC29AE1E9F}" type="pres">
      <dgm:prSet presAssocID="{52C2BCC4-8996-45F1-B633-D606615DBDD3}" presName="connector3" presStyleLbl="sibTrans2D1" presStyleIdx="2" presStyleCnt="3"/>
      <dgm:spPr/>
      <dgm:t>
        <a:bodyPr/>
        <a:lstStyle/>
        <a:p>
          <a:endParaRPr lang="nl-NL"/>
        </a:p>
      </dgm:t>
    </dgm:pt>
  </dgm:ptLst>
  <dgm:cxnLst>
    <dgm:cxn modelId="{A40ABBB9-255F-4B61-B58F-BBF9649567BE}" type="presOf" srcId="{C68EEC68-AFAA-4EFC-8981-75AC4ECFF984}" destId="{E865D7C1-E901-4769-9E0E-DAE1501A371F}" srcOrd="2" destOrd="0" presId="urn:microsoft.com/office/officeart/2005/8/layout/gear1"/>
    <dgm:cxn modelId="{E9964955-F3EA-4D65-A0D2-A2E7AFDE1A11}" srcId="{FF8D7C99-C570-433A-B8EE-3539E6351A55}" destId="{A7304747-4A4B-4786-8AF4-AD9CC13EFCFB}" srcOrd="0" destOrd="0" parTransId="{DD8987E3-DB13-4FBB-AAD2-1BD13BD74C7C}" sibTransId="{C039AF33-CD0B-4CAD-BE2F-8EE755788AA1}"/>
    <dgm:cxn modelId="{7656E349-1424-45F4-A826-5E9350EB5EBB}" type="presOf" srcId="{CE353642-9031-4004-A465-B734D2AB09D7}" destId="{5E8EA858-817C-46DA-A1C4-21E264189588}" srcOrd="0" destOrd="0" presId="urn:microsoft.com/office/officeart/2005/8/layout/gear1"/>
    <dgm:cxn modelId="{13B97B0C-51ED-411B-A8D3-541C81A8D1AC}" type="presOf" srcId="{A7304747-4A4B-4786-8AF4-AD9CC13EFCFB}" destId="{78785A23-0B81-439E-84FD-1FE0FFF2150D}" srcOrd="2" destOrd="0" presId="urn:microsoft.com/office/officeart/2005/8/layout/gear1"/>
    <dgm:cxn modelId="{269D2A75-E703-4423-9524-E6653BDEC06B}" type="presOf" srcId="{52C2BCC4-8996-45F1-B633-D606615DBDD3}" destId="{9D6FF7B5-6AFA-4C56-BA2D-74EC29AE1E9F}" srcOrd="0" destOrd="0" presId="urn:microsoft.com/office/officeart/2005/8/layout/gear1"/>
    <dgm:cxn modelId="{A469152C-BAD6-4A55-98D8-EAD8CBB53C25}" srcId="{FF8D7C99-C570-433A-B8EE-3539E6351A55}" destId="{886D926D-4218-465E-8170-7A52F615F5B4}" srcOrd="3" destOrd="0" parTransId="{9E582633-448F-4444-BD2D-84BC88F8A8AC}" sibTransId="{E89F91C9-146B-49B7-A0C8-01FF0760C70B}"/>
    <dgm:cxn modelId="{9DDE3CF5-FA01-426D-B85D-C443394D26F2}" type="presOf" srcId="{FF8D7C99-C570-433A-B8EE-3539E6351A55}" destId="{DEBE8FEF-4F17-42A3-B494-87743D926256}" srcOrd="0" destOrd="0" presId="urn:microsoft.com/office/officeart/2005/8/layout/gear1"/>
    <dgm:cxn modelId="{F01DD0AD-8E8F-490D-8006-6736BFBD1E6B}" type="presOf" srcId="{521E3926-6101-48D3-AD9E-7B290DC53B55}" destId="{46C8A47A-23B4-43EF-A83F-5E9A59E4B99F}" srcOrd="2" destOrd="0" presId="urn:microsoft.com/office/officeart/2005/8/layout/gear1"/>
    <dgm:cxn modelId="{1AEA8623-A632-41B0-AAA4-CCCC14B764D0}" type="presOf" srcId="{521E3926-6101-48D3-AD9E-7B290DC53B55}" destId="{429ADC85-103B-4EF9-892B-4CE46ECEAEB9}" srcOrd="1" destOrd="0" presId="urn:microsoft.com/office/officeart/2005/8/layout/gear1"/>
    <dgm:cxn modelId="{B7AE2F1B-EBBB-4F18-9910-0282939F5304}" type="presOf" srcId="{C68EEC68-AFAA-4EFC-8981-75AC4ECFF984}" destId="{257576AC-BA74-4718-A1DA-85937C98A1CB}" srcOrd="0" destOrd="0" presId="urn:microsoft.com/office/officeart/2005/8/layout/gear1"/>
    <dgm:cxn modelId="{26E75280-FC01-4A47-BE12-32592837A4A1}" type="presOf" srcId="{A7304747-4A4B-4786-8AF4-AD9CC13EFCFB}" destId="{203F4A96-26F9-4EAC-98E2-E32728E3CD62}" srcOrd="0" destOrd="0" presId="urn:microsoft.com/office/officeart/2005/8/layout/gear1"/>
    <dgm:cxn modelId="{F5EC9EC5-6146-41AA-8454-3E5506A32A15}" srcId="{FF8D7C99-C570-433A-B8EE-3539E6351A55}" destId="{C68EEC68-AFAA-4EFC-8981-75AC4ECFF984}" srcOrd="2" destOrd="0" parTransId="{800D8656-94C5-4591-A70A-6FD3B476CC72}" sibTransId="{52C2BCC4-8996-45F1-B633-D606615DBDD3}"/>
    <dgm:cxn modelId="{F23CAAD7-5603-4DC0-B486-54F3995715E5}" srcId="{FF8D7C99-C570-433A-B8EE-3539E6351A55}" destId="{E55860C5-2FC0-4129-B63C-46A1A8BEF8DC}" srcOrd="4" destOrd="0" parTransId="{46F36DD3-BB57-4F0B-94DC-115B605E50BE}" sibTransId="{7995CAF4-2EE6-41AD-810F-B60BB66C944B}"/>
    <dgm:cxn modelId="{1C2C793D-756E-40C8-B071-9CA36A9EC047}" srcId="{FF8D7C99-C570-433A-B8EE-3539E6351A55}" destId="{521E3926-6101-48D3-AD9E-7B290DC53B55}" srcOrd="1" destOrd="0" parTransId="{BE7B570E-8B27-4FE3-A96B-E385D7C748E7}" sibTransId="{CE353642-9031-4004-A465-B734D2AB09D7}"/>
    <dgm:cxn modelId="{B81DEEE4-D238-4DAD-BAD8-7915677E72A8}" type="presOf" srcId="{C68EEC68-AFAA-4EFC-8981-75AC4ECFF984}" destId="{8DF69410-8E33-4B7A-B615-6B7FCA9C7E1D}" srcOrd="3" destOrd="0" presId="urn:microsoft.com/office/officeart/2005/8/layout/gear1"/>
    <dgm:cxn modelId="{DA654FEE-ECF1-471C-B033-06680822EB91}" type="presOf" srcId="{C039AF33-CD0B-4CAD-BE2F-8EE755788AA1}" destId="{756ED98E-CCFD-4AAE-8728-5DEA5EF43616}" srcOrd="0" destOrd="0" presId="urn:microsoft.com/office/officeart/2005/8/layout/gear1"/>
    <dgm:cxn modelId="{D9BACC8E-8598-4200-A8D8-2ED0A73579A4}" srcId="{FF8D7C99-C570-433A-B8EE-3539E6351A55}" destId="{B9168FEF-3151-445D-B3D8-785D9DD2E3EC}" srcOrd="5" destOrd="0" parTransId="{343F23DC-698B-4230-A034-E6574AD9243A}" sibTransId="{F63E43F2-4ED4-459F-8A28-81F69382FA62}"/>
    <dgm:cxn modelId="{9EFA544E-2E90-44CD-B18E-3B964739C992}" type="presOf" srcId="{521E3926-6101-48D3-AD9E-7B290DC53B55}" destId="{41EF743E-CA5A-46B4-B501-93F3BB35F58A}" srcOrd="0" destOrd="0" presId="urn:microsoft.com/office/officeart/2005/8/layout/gear1"/>
    <dgm:cxn modelId="{025BC01B-BEFF-43A5-81CE-B0F121DAE3A7}" type="presOf" srcId="{A7304747-4A4B-4786-8AF4-AD9CC13EFCFB}" destId="{B388D409-E055-4C90-A004-1DF06F03A93F}" srcOrd="1" destOrd="0" presId="urn:microsoft.com/office/officeart/2005/8/layout/gear1"/>
    <dgm:cxn modelId="{0586026C-AF7B-4304-9E01-84AD9DF0B2CD}" type="presOf" srcId="{C68EEC68-AFAA-4EFC-8981-75AC4ECFF984}" destId="{CEFCEBDF-BDF7-4001-A579-AF3DDD45AE28}" srcOrd="1" destOrd="0" presId="urn:microsoft.com/office/officeart/2005/8/layout/gear1"/>
    <dgm:cxn modelId="{F531A5ED-29E2-4454-ACFE-BFA5EF32A159}" type="presParOf" srcId="{DEBE8FEF-4F17-42A3-B494-87743D926256}" destId="{203F4A96-26F9-4EAC-98E2-E32728E3CD62}" srcOrd="0" destOrd="0" presId="urn:microsoft.com/office/officeart/2005/8/layout/gear1"/>
    <dgm:cxn modelId="{22B3C9A4-1A6D-4B16-9B2C-FC0DA710A014}" type="presParOf" srcId="{DEBE8FEF-4F17-42A3-B494-87743D926256}" destId="{B388D409-E055-4C90-A004-1DF06F03A93F}" srcOrd="1" destOrd="0" presId="urn:microsoft.com/office/officeart/2005/8/layout/gear1"/>
    <dgm:cxn modelId="{BEA5965F-17D9-43DC-84F7-49F6C177231A}" type="presParOf" srcId="{DEBE8FEF-4F17-42A3-B494-87743D926256}" destId="{78785A23-0B81-439E-84FD-1FE0FFF2150D}" srcOrd="2" destOrd="0" presId="urn:microsoft.com/office/officeart/2005/8/layout/gear1"/>
    <dgm:cxn modelId="{3CEF1DCB-1692-4E7D-85D5-32ED9526D57B}" type="presParOf" srcId="{DEBE8FEF-4F17-42A3-B494-87743D926256}" destId="{41EF743E-CA5A-46B4-B501-93F3BB35F58A}" srcOrd="3" destOrd="0" presId="urn:microsoft.com/office/officeart/2005/8/layout/gear1"/>
    <dgm:cxn modelId="{7A04FC61-5A39-41ED-93D8-674908CABF0A}" type="presParOf" srcId="{DEBE8FEF-4F17-42A3-B494-87743D926256}" destId="{429ADC85-103B-4EF9-892B-4CE46ECEAEB9}" srcOrd="4" destOrd="0" presId="urn:microsoft.com/office/officeart/2005/8/layout/gear1"/>
    <dgm:cxn modelId="{E4B4C3D2-FCE9-4630-96BC-BB62A5895609}" type="presParOf" srcId="{DEBE8FEF-4F17-42A3-B494-87743D926256}" destId="{46C8A47A-23B4-43EF-A83F-5E9A59E4B99F}" srcOrd="5" destOrd="0" presId="urn:microsoft.com/office/officeart/2005/8/layout/gear1"/>
    <dgm:cxn modelId="{A58B798C-AE95-4E67-9A8D-EC7384F97169}" type="presParOf" srcId="{DEBE8FEF-4F17-42A3-B494-87743D926256}" destId="{257576AC-BA74-4718-A1DA-85937C98A1CB}" srcOrd="6" destOrd="0" presId="urn:microsoft.com/office/officeart/2005/8/layout/gear1"/>
    <dgm:cxn modelId="{CF59BED4-064D-48F6-96FD-4BEF365CE474}" type="presParOf" srcId="{DEBE8FEF-4F17-42A3-B494-87743D926256}" destId="{CEFCEBDF-BDF7-4001-A579-AF3DDD45AE28}" srcOrd="7" destOrd="0" presId="urn:microsoft.com/office/officeart/2005/8/layout/gear1"/>
    <dgm:cxn modelId="{521EA49D-E8C2-4FD9-A945-C855C105DCB0}" type="presParOf" srcId="{DEBE8FEF-4F17-42A3-B494-87743D926256}" destId="{E865D7C1-E901-4769-9E0E-DAE1501A371F}" srcOrd="8" destOrd="0" presId="urn:microsoft.com/office/officeart/2005/8/layout/gear1"/>
    <dgm:cxn modelId="{1877E0D0-914D-4CAE-9498-C2F1FE3FADEB}" type="presParOf" srcId="{DEBE8FEF-4F17-42A3-B494-87743D926256}" destId="{8DF69410-8E33-4B7A-B615-6B7FCA9C7E1D}" srcOrd="9" destOrd="0" presId="urn:microsoft.com/office/officeart/2005/8/layout/gear1"/>
    <dgm:cxn modelId="{25D28290-E2C3-455E-A7F4-DFACAB24337F}" type="presParOf" srcId="{DEBE8FEF-4F17-42A3-B494-87743D926256}" destId="{756ED98E-CCFD-4AAE-8728-5DEA5EF43616}" srcOrd="10" destOrd="0" presId="urn:microsoft.com/office/officeart/2005/8/layout/gear1"/>
    <dgm:cxn modelId="{128A09F3-AC45-44DD-9B34-0DEBE9A1E8EC}" type="presParOf" srcId="{DEBE8FEF-4F17-42A3-B494-87743D926256}" destId="{5E8EA858-817C-46DA-A1C4-21E264189588}" srcOrd="11" destOrd="0" presId="urn:microsoft.com/office/officeart/2005/8/layout/gear1"/>
    <dgm:cxn modelId="{E2856ED2-2319-44C5-8114-6CE9AE3E9329}" type="presParOf" srcId="{DEBE8FEF-4F17-42A3-B494-87743D926256}" destId="{9D6FF7B5-6AFA-4C56-BA2D-74EC29AE1E9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9B2484-DE95-485D-AEB3-C5A64BC85C4A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E8C1DE25-F7C9-45EC-818C-49E8FD28AAA9}">
      <dgm:prSet phldrT="[Tekst]" custT="1"/>
      <dgm:spPr/>
      <dgm:t>
        <a:bodyPr/>
        <a:lstStyle/>
        <a:p>
          <a:r>
            <a:rPr lang="nl-BE" sz="1800" b="1" dirty="0" smtClean="0"/>
            <a:t>START SEMESTER</a:t>
          </a:r>
          <a:endParaRPr lang="nl-BE" sz="1800" b="1" dirty="0"/>
        </a:p>
      </dgm:t>
    </dgm:pt>
    <dgm:pt modelId="{94C3B4F8-E1F7-43E9-839A-522B4780BE6A}" type="parTrans" cxnId="{1705D166-1FFF-4FDC-B160-332FE2B50A1D}">
      <dgm:prSet/>
      <dgm:spPr/>
      <dgm:t>
        <a:bodyPr/>
        <a:lstStyle/>
        <a:p>
          <a:endParaRPr lang="nl-BE"/>
        </a:p>
      </dgm:t>
    </dgm:pt>
    <dgm:pt modelId="{A3B7D097-D828-4D01-8B00-DBF7846DCE93}" type="sibTrans" cxnId="{1705D166-1FFF-4FDC-B160-332FE2B50A1D}">
      <dgm:prSet/>
      <dgm:spPr/>
      <dgm:t>
        <a:bodyPr/>
        <a:lstStyle/>
        <a:p>
          <a:endParaRPr lang="nl-BE" sz="1800" b="1"/>
        </a:p>
      </dgm:t>
    </dgm:pt>
    <dgm:pt modelId="{BD2D3F63-C024-4C0B-8583-04517A76A4EC}">
      <dgm:prSet phldrT="[Tekst]" custT="1"/>
      <dgm:spPr/>
      <dgm:t>
        <a:bodyPr/>
        <a:lstStyle/>
        <a:p>
          <a:r>
            <a:rPr lang="nl-BE" sz="1600" b="1" dirty="0" smtClean="0"/>
            <a:t>info verzamelen</a:t>
          </a:r>
          <a:endParaRPr lang="nl-BE" sz="1600" b="1" dirty="0"/>
        </a:p>
      </dgm:t>
    </dgm:pt>
    <dgm:pt modelId="{05CA4FE2-E65D-44A9-A232-EE80BC60848D}" type="parTrans" cxnId="{95249C2E-BD47-473A-8D7F-083D60FFAE03}">
      <dgm:prSet/>
      <dgm:spPr/>
      <dgm:t>
        <a:bodyPr/>
        <a:lstStyle/>
        <a:p>
          <a:endParaRPr lang="nl-BE"/>
        </a:p>
      </dgm:t>
    </dgm:pt>
    <dgm:pt modelId="{6DB650C8-BBC8-4EB7-A3EF-88DAF7EDC730}" type="sibTrans" cxnId="{95249C2E-BD47-473A-8D7F-083D60FFAE03}">
      <dgm:prSet/>
      <dgm:spPr/>
      <dgm:t>
        <a:bodyPr/>
        <a:lstStyle/>
        <a:p>
          <a:endParaRPr lang="nl-BE" sz="1800" b="1"/>
        </a:p>
      </dgm:t>
    </dgm:pt>
    <dgm:pt modelId="{99F0FA57-2579-4E30-9F41-140CDD7DCDAA}">
      <dgm:prSet phldrT="[Tekst]" custT="1"/>
      <dgm:spPr/>
      <dgm:t>
        <a:bodyPr/>
        <a:lstStyle/>
        <a:p>
          <a:r>
            <a:rPr lang="nl-BE" sz="1800" b="1" dirty="0" smtClean="0"/>
            <a:t>info ordenen</a:t>
          </a:r>
          <a:endParaRPr lang="nl-BE" sz="1800" b="1" dirty="0"/>
        </a:p>
      </dgm:t>
    </dgm:pt>
    <dgm:pt modelId="{35DC0CA0-486D-478C-8540-31E8D934A46E}" type="parTrans" cxnId="{9CC1B804-B736-42C2-8DD4-79932A6AADA4}">
      <dgm:prSet/>
      <dgm:spPr/>
      <dgm:t>
        <a:bodyPr/>
        <a:lstStyle/>
        <a:p>
          <a:endParaRPr lang="nl-BE"/>
        </a:p>
      </dgm:t>
    </dgm:pt>
    <dgm:pt modelId="{F7C123B0-7AFE-4BB9-AB73-E1654DBE4030}" type="sibTrans" cxnId="{9CC1B804-B736-42C2-8DD4-79932A6AADA4}">
      <dgm:prSet/>
      <dgm:spPr/>
      <dgm:t>
        <a:bodyPr/>
        <a:lstStyle/>
        <a:p>
          <a:endParaRPr lang="nl-BE" sz="1800" b="1"/>
        </a:p>
      </dgm:t>
    </dgm:pt>
    <dgm:pt modelId="{956C8B4E-7C7E-4907-B6EA-18F8B6B3C109}">
      <dgm:prSet phldrT="[Tekst]" custT="1"/>
      <dgm:spPr/>
      <dgm:t>
        <a:bodyPr/>
        <a:lstStyle/>
        <a:p>
          <a:r>
            <a:rPr lang="nl-BE" sz="1800" b="1" dirty="0" smtClean="0"/>
            <a:t>verkennen</a:t>
          </a:r>
          <a:endParaRPr lang="nl-BE" sz="1800" b="1" dirty="0"/>
        </a:p>
      </dgm:t>
    </dgm:pt>
    <dgm:pt modelId="{EAA1D9D0-3E50-44B8-B88E-90DD7FC41990}" type="parTrans" cxnId="{192E48E6-A052-451E-A6C5-A6E4DFAB2E6A}">
      <dgm:prSet/>
      <dgm:spPr/>
      <dgm:t>
        <a:bodyPr/>
        <a:lstStyle/>
        <a:p>
          <a:endParaRPr lang="nl-BE"/>
        </a:p>
      </dgm:t>
    </dgm:pt>
    <dgm:pt modelId="{8A7F2E26-7596-41FB-9785-548B3FCBDE63}" type="sibTrans" cxnId="{192E48E6-A052-451E-A6C5-A6E4DFAB2E6A}">
      <dgm:prSet/>
      <dgm:spPr/>
      <dgm:t>
        <a:bodyPr/>
        <a:lstStyle/>
        <a:p>
          <a:endParaRPr lang="nl-BE" sz="1800" b="1"/>
        </a:p>
      </dgm:t>
    </dgm:pt>
    <dgm:pt modelId="{57D0D6A4-2259-4D8E-85D4-F67E5CA1EBB8}">
      <dgm:prSet phldrT="[Tekst]" custT="1"/>
      <dgm:spPr/>
      <dgm:t>
        <a:bodyPr/>
        <a:lstStyle/>
        <a:p>
          <a:r>
            <a:rPr lang="nl-BE" sz="1600" b="1" dirty="0" smtClean="0"/>
            <a:t>grondig doornemen</a:t>
          </a:r>
          <a:endParaRPr lang="nl-BE" sz="1600" b="1" dirty="0"/>
        </a:p>
      </dgm:t>
    </dgm:pt>
    <dgm:pt modelId="{BA70CB12-53E0-40C3-9999-09611035C512}" type="parTrans" cxnId="{58F0D300-F2E2-4610-A45C-D25318A229C6}">
      <dgm:prSet/>
      <dgm:spPr/>
      <dgm:t>
        <a:bodyPr/>
        <a:lstStyle/>
        <a:p>
          <a:endParaRPr lang="nl-BE"/>
        </a:p>
      </dgm:t>
    </dgm:pt>
    <dgm:pt modelId="{2C7708DF-5324-4F8D-B68A-27E921AF95C9}" type="sibTrans" cxnId="{58F0D300-F2E2-4610-A45C-D25318A229C6}">
      <dgm:prSet/>
      <dgm:spPr/>
      <dgm:t>
        <a:bodyPr/>
        <a:lstStyle/>
        <a:p>
          <a:endParaRPr lang="nl-BE" sz="1800" b="1"/>
        </a:p>
      </dgm:t>
    </dgm:pt>
    <dgm:pt modelId="{E81F3A9D-A8A2-402B-894F-51E89D4891D7}">
      <dgm:prSet phldrT="[Tekst]" custT="1"/>
      <dgm:spPr/>
      <dgm:t>
        <a:bodyPr/>
        <a:lstStyle/>
        <a:p>
          <a:r>
            <a:rPr lang="nl-BE" sz="1400" b="1" dirty="0" smtClean="0"/>
            <a:t>memoriseren</a:t>
          </a:r>
          <a:endParaRPr lang="nl-BE" sz="1400" b="1" dirty="0"/>
        </a:p>
      </dgm:t>
    </dgm:pt>
    <dgm:pt modelId="{DDFB803E-9A0E-46A6-88DA-5189497D2D4F}" type="parTrans" cxnId="{821F4C49-7AF0-4281-B9C8-D2882B1C9808}">
      <dgm:prSet/>
      <dgm:spPr/>
      <dgm:t>
        <a:bodyPr/>
        <a:lstStyle/>
        <a:p>
          <a:endParaRPr lang="nl-BE"/>
        </a:p>
      </dgm:t>
    </dgm:pt>
    <dgm:pt modelId="{CA9D1B4B-4C5D-413A-8E25-C90F5D106C59}" type="sibTrans" cxnId="{821F4C49-7AF0-4281-B9C8-D2882B1C9808}">
      <dgm:prSet/>
      <dgm:spPr/>
      <dgm:t>
        <a:bodyPr/>
        <a:lstStyle/>
        <a:p>
          <a:endParaRPr lang="nl-BE" sz="1800" b="1"/>
        </a:p>
      </dgm:t>
    </dgm:pt>
    <dgm:pt modelId="{C1EA79E5-7BB1-4288-A6C2-C94D54E57670}">
      <dgm:prSet phldrT="[Tekst]" custT="1"/>
      <dgm:spPr/>
      <dgm:t>
        <a:bodyPr/>
        <a:lstStyle/>
        <a:p>
          <a:r>
            <a:rPr lang="nl-BE" sz="1800" b="1" dirty="0" smtClean="0"/>
            <a:t>herhalen </a:t>
          </a:r>
          <a:endParaRPr lang="nl-BE" sz="1800" b="1" dirty="0"/>
        </a:p>
      </dgm:t>
    </dgm:pt>
    <dgm:pt modelId="{7E51EC79-853F-424A-8058-B80023D4DD82}" type="parTrans" cxnId="{CE991759-C3C0-4407-AA57-CF2D77A1D7AC}">
      <dgm:prSet/>
      <dgm:spPr/>
      <dgm:t>
        <a:bodyPr/>
        <a:lstStyle/>
        <a:p>
          <a:endParaRPr lang="nl-BE"/>
        </a:p>
      </dgm:t>
    </dgm:pt>
    <dgm:pt modelId="{621FAE7D-9F3B-4C9A-9B91-A2EE6C463736}" type="sibTrans" cxnId="{CE991759-C3C0-4407-AA57-CF2D77A1D7AC}">
      <dgm:prSet/>
      <dgm:spPr/>
      <dgm:t>
        <a:bodyPr/>
        <a:lstStyle/>
        <a:p>
          <a:endParaRPr lang="nl-BE" sz="1800" b="1"/>
        </a:p>
      </dgm:t>
    </dgm:pt>
    <dgm:pt modelId="{4CEA2EFB-0C18-40E6-8A40-9DDFE8E5B5BB}">
      <dgm:prSet phldrT="[Tekst]" custT="1"/>
      <dgm:spPr/>
      <dgm:t>
        <a:bodyPr/>
        <a:lstStyle/>
        <a:p>
          <a:r>
            <a:rPr lang="nl-BE" sz="1600" b="1" dirty="0" smtClean="0"/>
            <a:t>controleren</a:t>
          </a:r>
          <a:endParaRPr lang="nl-BE" sz="1600" b="1" dirty="0"/>
        </a:p>
      </dgm:t>
    </dgm:pt>
    <dgm:pt modelId="{A43FCB15-3B08-469D-8991-70213082421A}" type="parTrans" cxnId="{0562EC0C-56A8-4441-97A5-332743001F15}">
      <dgm:prSet/>
      <dgm:spPr/>
      <dgm:t>
        <a:bodyPr/>
        <a:lstStyle/>
        <a:p>
          <a:endParaRPr lang="nl-BE"/>
        </a:p>
      </dgm:t>
    </dgm:pt>
    <dgm:pt modelId="{D60B5F26-EBEC-440B-994F-46FFCC897F16}" type="sibTrans" cxnId="{0562EC0C-56A8-4441-97A5-332743001F15}">
      <dgm:prSet/>
      <dgm:spPr/>
      <dgm:t>
        <a:bodyPr/>
        <a:lstStyle/>
        <a:p>
          <a:endParaRPr lang="nl-BE" sz="1800" b="1"/>
        </a:p>
      </dgm:t>
    </dgm:pt>
    <dgm:pt modelId="{E429BFF2-C75E-462D-9DD1-D89045A3FDAF}">
      <dgm:prSet phldrT="[Tekst]" custT="1"/>
      <dgm:spPr/>
      <dgm:t>
        <a:bodyPr/>
        <a:lstStyle/>
        <a:p>
          <a:r>
            <a:rPr lang="nl-BE" sz="1800" b="1" dirty="0" smtClean="0"/>
            <a:t>EXAMEN</a:t>
          </a:r>
          <a:endParaRPr lang="nl-BE" sz="1800" b="1" dirty="0"/>
        </a:p>
      </dgm:t>
    </dgm:pt>
    <dgm:pt modelId="{030074FC-1D49-4CBE-B382-2A883005E7D7}" type="parTrans" cxnId="{01EE2B02-5033-44C6-B1CB-5B19FF47ACD1}">
      <dgm:prSet/>
      <dgm:spPr/>
      <dgm:t>
        <a:bodyPr/>
        <a:lstStyle/>
        <a:p>
          <a:endParaRPr lang="nl-BE"/>
        </a:p>
      </dgm:t>
    </dgm:pt>
    <dgm:pt modelId="{B9DD19B6-5A2F-4239-A52D-894E4062B8F2}" type="sibTrans" cxnId="{01EE2B02-5033-44C6-B1CB-5B19FF47ACD1}">
      <dgm:prSet/>
      <dgm:spPr/>
      <dgm:t>
        <a:bodyPr/>
        <a:lstStyle/>
        <a:p>
          <a:endParaRPr lang="nl-BE"/>
        </a:p>
      </dgm:t>
    </dgm:pt>
    <dgm:pt modelId="{87EF14A4-42E7-440F-8E3B-0524CB361E2E}" type="pres">
      <dgm:prSet presAssocID="{839B2484-DE95-485D-AEB3-C5A64BC85C4A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l-BE"/>
        </a:p>
      </dgm:t>
    </dgm:pt>
    <dgm:pt modelId="{C8CB7174-5D38-4426-A4EE-6C43AE8A4853}" type="pres">
      <dgm:prSet presAssocID="{E8C1DE25-F7C9-45EC-818C-49E8FD28AAA9}" presName="firstNode" presStyleLbl="node1" presStyleIdx="0" presStyleCnt="9" custScaleX="217616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F34ABA23-DE94-47EA-ABE5-CEDEAF3A79BE}" type="pres">
      <dgm:prSet presAssocID="{A3B7D097-D828-4D01-8B00-DBF7846DCE93}" presName="sibTrans" presStyleLbl="sibTrans2D1" presStyleIdx="0" presStyleCnt="8" custScaleX="250020"/>
      <dgm:spPr/>
      <dgm:t>
        <a:bodyPr/>
        <a:lstStyle/>
        <a:p>
          <a:endParaRPr lang="nl-BE"/>
        </a:p>
      </dgm:t>
    </dgm:pt>
    <dgm:pt modelId="{2571FBEE-4E37-4A4E-9F02-381158D87862}" type="pres">
      <dgm:prSet presAssocID="{BD2D3F63-C024-4C0B-8583-04517A76A4EC}" presName="middleNode" presStyleCnt="0"/>
      <dgm:spPr/>
    </dgm:pt>
    <dgm:pt modelId="{A9437940-B2CF-41A6-93CA-E51CC9F271D3}" type="pres">
      <dgm:prSet presAssocID="{BD2D3F63-C024-4C0B-8583-04517A76A4EC}" presName="padding" presStyleLbl="node1" presStyleIdx="0" presStyleCnt="9"/>
      <dgm:spPr/>
    </dgm:pt>
    <dgm:pt modelId="{6F96725B-5ADF-4074-9E6B-442D9962378F}" type="pres">
      <dgm:prSet presAssocID="{BD2D3F63-C024-4C0B-8583-04517A76A4EC}" presName="shape" presStyleLbl="node1" presStyleIdx="1" presStyleCnt="9" custScaleX="25002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669F427-4234-4ABF-9A3E-D7530DF4D398}" type="pres">
      <dgm:prSet presAssocID="{6DB650C8-BBC8-4EB7-A3EF-88DAF7EDC730}" presName="sibTrans" presStyleLbl="sibTrans2D1" presStyleIdx="1" presStyleCnt="8" custScaleX="250020"/>
      <dgm:spPr/>
      <dgm:t>
        <a:bodyPr/>
        <a:lstStyle/>
        <a:p>
          <a:endParaRPr lang="nl-BE"/>
        </a:p>
      </dgm:t>
    </dgm:pt>
    <dgm:pt modelId="{70407A7E-AE21-4CF4-8B1B-D377188D15DA}" type="pres">
      <dgm:prSet presAssocID="{99F0FA57-2579-4E30-9F41-140CDD7DCDAA}" presName="middleNode" presStyleCnt="0"/>
      <dgm:spPr/>
    </dgm:pt>
    <dgm:pt modelId="{ABB58A04-0611-479B-BBB8-72C2A22B2080}" type="pres">
      <dgm:prSet presAssocID="{99F0FA57-2579-4E30-9F41-140CDD7DCDAA}" presName="padding" presStyleLbl="node1" presStyleIdx="1" presStyleCnt="9"/>
      <dgm:spPr/>
    </dgm:pt>
    <dgm:pt modelId="{5CEBDD57-6924-4493-A604-ECB5941774BF}" type="pres">
      <dgm:prSet presAssocID="{99F0FA57-2579-4E30-9F41-140CDD7DCDAA}" presName="shape" presStyleLbl="node1" presStyleIdx="2" presStyleCnt="9" custScaleX="25002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B8D57983-6A2B-4A3D-B099-AA430BA053DC}" type="pres">
      <dgm:prSet presAssocID="{F7C123B0-7AFE-4BB9-AB73-E1654DBE4030}" presName="sibTrans" presStyleLbl="sibTrans2D1" presStyleIdx="2" presStyleCnt="8" custScaleX="250020"/>
      <dgm:spPr/>
      <dgm:t>
        <a:bodyPr/>
        <a:lstStyle/>
        <a:p>
          <a:endParaRPr lang="nl-BE"/>
        </a:p>
      </dgm:t>
    </dgm:pt>
    <dgm:pt modelId="{57AEFD17-9FC8-4AE4-BEC9-3FE2A0B7999A}" type="pres">
      <dgm:prSet presAssocID="{956C8B4E-7C7E-4907-B6EA-18F8B6B3C109}" presName="middleNode" presStyleCnt="0"/>
      <dgm:spPr/>
    </dgm:pt>
    <dgm:pt modelId="{28404086-8628-47ED-8B97-D5EBB2459733}" type="pres">
      <dgm:prSet presAssocID="{956C8B4E-7C7E-4907-B6EA-18F8B6B3C109}" presName="padding" presStyleLbl="node1" presStyleIdx="2" presStyleCnt="9"/>
      <dgm:spPr/>
    </dgm:pt>
    <dgm:pt modelId="{5BA4132D-7E94-4970-ADA8-3E14B5ABD856}" type="pres">
      <dgm:prSet presAssocID="{956C8B4E-7C7E-4907-B6EA-18F8B6B3C109}" presName="shape" presStyleLbl="node1" presStyleIdx="3" presStyleCnt="9" custScaleX="25002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D7D0D099-6172-4664-A901-74F3734FC214}" type="pres">
      <dgm:prSet presAssocID="{8A7F2E26-7596-41FB-9785-548B3FCBDE63}" presName="sibTrans" presStyleLbl="sibTrans2D1" presStyleIdx="3" presStyleCnt="8" custScaleX="250020"/>
      <dgm:spPr/>
      <dgm:t>
        <a:bodyPr/>
        <a:lstStyle/>
        <a:p>
          <a:endParaRPr lang="nl-BE"/>
        </a:p>
      </dgm:t>
    </dgm:pt>
    <dgm:pt modelId="{456E104B-45F1-49D6-A639-CB1A8A34AF14}" type="pres">
      <dgm:prSet presAssocID="{57D0D6A4-2259-4D8E-85D4-F67E5CA1EBB8}" presName="middleNode" presStyleCnt="0"/>
      <dgm:spPr/>
    </dgm:pt>
    <dgm:pt modelId="{3D5D4308-FF9B-4C54-8F31-4CDD64569ABC}" type="pres">
      <dgm:prSet presAssocID="{57D0D6A4-2259-4D8E-85D4-F67E5CA1EBB8}" presName="padding" presStyleLbl="node1" presStyleIdx="3" presStyleCnt="9"/>
      <dgm:spPr/>
    </dgm:pt>
    <dgm:pt modelId="{DAE1A880-500A-4096-9463-2A38A5CC9152}" type="pres">
      <dgm:prSet presAssocID="{57D0D6A4-2259-4D8E-85D4-F67E5CA1EBB8}" presName="shape" presStyleLbl="node1" presStyleIdx="4" presStyleCnt="9" custScaleX="25002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3B5A30E-0A75-4E1B-9E5A-E14D5DD6F373}" type="pres">
      <dgm:prSet presAssocID="{2C7708DF-5324-4F8D-B68A-27E921AF95C9}" presName="sibTrans" presStyleLbl="sibTrans2D1" presStyleIdx="4" presStyleCnt="8" custScaleX="250020"/>
      <dgm:spPr/>
      <dgm:t>
        <a:bodyPr/>
        <a:lstStyle/>
        <a:p>
          <a:endParaRPr lang="nl-BE"/>
        </a:p>
      </dgm:t>
    </dgm:pt>
    <dgm:pt modelId="{F25D01F2-B974-4062-AF9D-084DC091552C}" type="pres">
      <dgm:prSet presAssocID="{E81F3A9D-A8A2-402B-894F-51E89D4891D7}" presName="middleNode" presStyleCnt="0"/>
      <dgm:spPr/>
    </dgm:pt>
    <dgm:pt modelId="{A40030FD-FE6D-4152-A05B-37A2F08652DE}" type="pres">
      <dgm:prSet presAssocID="{E81F3A9D-A8A2-402B-894F-51E89D4891D7}" presName="padding" presStyleLbl="node1" presStyleIdx="4" presStyleCnt="9"/>
      <dgm:spPr/>
    </dgm:pt>
    <dgm:pt modelId="{D820370A-40CF-4653-887A-354FA959BFAD}" type="pres">
      <dgm:prSet presAssocID="{E81F3A9D-A8A2-402B-894F-51E89D4891D7}" presName="shape" presStyleLbl="node1" presStyleIdx="5" presStyleCnt="9" custScaleX="25002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41C66-42AE-454A-AEBD-7DEEF2C3EB67}" type="pres">
      <dgm:prSet presAssocID="{CA9D1B4B-4C5D-413A-8E25-C90F5D106C59}" presName="sibTrans" presStyleLbl="sibTrans2D1" presStyleIdx="5" presStyleCnt="8" custScaleX="250020"/>
      <dgm:spPr/>
      <dgm:t>
        <a:bodyPr/>
        <a:lstStyle/>
        <a:p>
          <a:endParaRPr lang="nl-BE"/>
        </a:p>
      </dgm:t>
    </dgm:pt>
    <dgm:pt modelId="{101F5335-0D1A-4767-AFBB-7D963E9FDCA2}" type="pres">
      <dgm:prSet presAssocID="{C1EA79E5-7BB1-4288-A6C2-C94D54E57670}" presName="middleNode" presStyleCnt="0"/>
      <dgm:spPr/>
    </dgm:pt>
    <dgm:pt modelId="{9719835C-FD17-41CE-A324-F04AF2373A92}" type="pres">
      <dgm:prSet presAssocID="{C1EA79E5-7BB1-4288-A6C2-C94D54E57670}" presName="padding" presStyleLbl="node1" presStyleIdx="5" presStyleCnt="9"/>
      <dgm:spPr/>
    </dgm:pt>
    <dgm:pt modelId="{CA558B07-C691-4543-915D-03A209C27EF1}" type="pres">
      <dgm:prSet presAssocID="{C1EA79E5-7BB1-4288-A6C2-C94D54E57670}" presName="shape" presStyleLbl="node1" presStyleIdx="6" presStyleCnt="9" custScaleX="25002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8F290CE-6AA8-4B63-8EDB-638EA86845FC}" type="pres">
      <dgm:prSet presAssocID="{621FAE7D-9F3B-4C9A-9B91-A2EE6C463736}" presName="sibTrans" presStyleLbl="sibTrans2D1" presStyleIdx="6" presStyleCnt="8" custScaleX="250020"/>
      <dgm:spPr/>
      <dgm:t>
        <a:bodyPr/>
        <a:lstStyle/>
        <a:p>
          <a:endParaRPr lang="nl-BE"/>
        </a:p>
      </dgm:t>
    </dgm:pt>
    <dgm:pt modelId="{DF03B10B-769C-4253-9F2D-E98542BF9FE7}" type="pres">
      <dgm:prSet presAssocID="{4CEA2EFB-0C18-40E6-8A40-9DDFE8E5B5BB}" presName="middleNode" presStyleCnt="0"/>
      <dgm:spPr/>
    </dgm:pt>
    <dgm:pt modelId="{95242F61-813F-47A0-BFDE-51BBA314E7EB}" type="pres">
      <dgm:prSet presAssocID="{4CEA2EFB-0C18-40E6-8A40-9DDFE8E5B5BB}" presName="padding" presStyleLbl="node1" presStyleIdx="6" presStyleCnt="9"/>
      <dgm:spPr/>
    </dgm:pt>
    <dgm:pt modelId="{E38EB963-E05C-41E4-BA5F-EBA836612075}" type="pres">
      <dgm:prSet presAssocID="{4CEA2EFB-0C18-40E6-8A40-9DDFE8E5B5BB}" presName="shape" presStyleLbl="node1" presStyleIdx="7" presStyleCnt="9" custScaleX="25002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C48659C-16FE-4399-A2B6-E7DCA1D06438}" type="pres">
      <dgm:prSet presAssocID="{D60B5F26-EBEC-440B-994F-46FFCC897F16}" presName="sibTrans" presStyleLbl="sibTrans2D1" presStyleIdx="7" presStyleCnt="8" custScaleX="250020"/>
      <dgm:spPr/>
      <dgm:t>
        <a:bodyPr/>
        <a:lstStyle/>
        <a:p>
          <a:endParaRPr lang="nl-BE"/>
        </a:p>
      </dgm:t>
    </dgm:pt>
    <dgm:pt modelId="{E07C6469-75B6-4429-98F8-348A3699984D}" type="pres">
      <dgm:prSet presAssocID="{E429BFF2-C75E-462D-9DD1-D89045A3FDAF}" presName="lastNode" presStyleLbl="node1" presStyleIdx="8" presStyleCnt="9" custScaleX="250020" custLinFactNeighborX="37938" custLinFactNeighborY="-16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1705D166-1FFF-4FDC-B160-332FE2B50A1D}" srcId="{839B2484-DE95-485D-AEB3-C5A64BC85C4A}" destId="{E8C1DE25-F7C9-45EC-818C-49E8FD28AAA9}" srcOrd="0" destOrd="0" parTransId="{94C3B4F8-E1F7-43E9-839A-522B4780BE6A}" sibTransId="{A3B7D097-D828-4D01-8B00-DBF7846DCE93}"/>
    <dgm:cxn modelId="{12502570-0205-4058-B221-9DB9EEB0AC1D}" type="presOf" srcId="{F7C123B0-7AFE-4BB9-AB73-E1654DBE4030}" destId="{B8D57983-6A2B-4A3D-B099-AA430BA053DC}" srcOrd="0" destOrd="0" presId="urn:microsoft.com/office/officeart/2005/8/layout/bProcess2"/>
    <dgm:cxn modelId="{9CC1B804-B736-42C2-8DD4-79932A6AADA4}" srcId="{839B2484-DE95-485D-AEB3-C5A64BC85C4A}" destId="{99F0FA57-2579-4E30-9F41-140CDD7DCDAA}" srcOrd="2" destOrd="0" parTransId="{35DC0CA0-486D-478C-8540-31E8D934A46E}" sibTransId="{F7C123B0-7AFE-4BB9-AB73-E1654DBE4030}"/>
    <dgm:cxn modelId="{742697E9-DC79-4D9A-8440-B72551BD1700}" type="presOf" srcId="{A3B7D097-D828-4D01-8B00-DBF7846DCE93}" destId="{F34ABA23-DE94-47EA-ABE5-CEDEAF3A79BE}" srcOrd="0" destOrd="0" presId="urn:microsoft.com/office/officeart/2005/8/layout/bProcess2"/>
    <dgm:cxn modelId="{B79B78AE-87A8-4D13-A1F8-4CB51CB290A9}" type="presOf" srcId="{BD2D3F63-C024-4C0B-8583-04517A76A4EC}" destId="{6F96725B-5ADF-4074-9E6B-442D9962378F}" srcOrd="0" destOrd="0" presId="urn:microsoft.com/office/officeart/2005/8/layout/bProcess2"/>
    <dgm:cxn modelId="{43C76E65-3ABD-44C0-9BC7-8893693AA23D}" type="presOf" srcId="{E8C1DE25-F7C9-45EC-818C-49E8FD28AAA9}" destId="{C8CB7174-5D38-4426-A4EE-6C43AE8A4853}" srcOrd="0" destOrd="0" presId="urn:microsoft.com/office/officeart/2005/8/layout/bProcess2"/>
    <dgm:cxn modelId="{192E48E6-A052-451E-A6C5-A6E4DFAB2E6A}" srcId="{839B2484-DE95-485D-AEB3-C5A64BC85C4A}" destId="{956C8B4E-7C7E-4907-B6EA-18F8B6B3C109}" srcOrd="3" destOrd="0" parTransId="{EAA1D9D0-3E50-44B8-B88E-90DD7FC41990}" sibTransId="{8A7F2E26-7596-41FB-9785-548B3FCBDE63}"/>
    <dgm:cxn modelId="{508B80F8-A699-4F06-BD3E-1D2D7CB0566E}" type="presOf" srcId="{E429BFF2-C75E-462D-9DD1-D89045A3FDAF}" destId="{E07C6469-75B6-4429-98F8-348A3699984D}" srcOrd="0" destOrd="0" presId="urn:microsoft.com/office/officeart/2005/8/layout/bProcess2"/>
    <dgm:cxn modelId="{FDB48C55-1640-4888-994E-2DEE99C89A70}" type="presOf" srcId="{D60B5F26-EBEC-440B-994F-46FFCC897F16}" destId="{EC48659C-16FE-4399-A2B6-E7DCA1D06438}" srcOrd="0" destOrd="0" presId="urn:microsoft.com/office/officeart/2005/8/layout/bProcess2"/>
    <dgm:cxn modelId="{0562EC0C-56A8-4441-97A5-332743001F15}" srcId="{839B2484-DE95-485D-AEB3-C5A64BC85C4A}" destId="{4CEA2EFB-0C18-40E6-8A40-9DDFE8E5B5BB}" srcOrd="7" destOrd="0" parTransId="{A43FCB15-3B08-469D-8991-70213082421A}" sibTransId="{D60B5F26-EBEC-440B-994F-46FFCC897F16}"/>
    <dgm:cxn modelId="{95249C2E-BD47-473A-8D7F-083D60FFAE03}" srcId="{839B2484-DE95-485D-AEB3-C5A64BC85C4A}" destId="{BD2D3F63-C024-4C0B-8583-04517A76A4EC}" srcOrd="1" destOrd="0" parTransId="{05CA4FE2-E65D-44A9-A232-EE80BC60848D}" sibTransId="{6DB650C8-BBC8-4EB7-A3EF-88DAF7EDC730}"/>
    <dgm:cxn modelId="{808C2F66-68E9-4624-B8AA-D60F74BB0CFB}" type="presOf" srcId="{2C7708DF-5324-4F8D-B68A-27E921AF95C9}" destId="{E3B5A30E-0A75-4E1B-9E5A-E14D5DD6F373}" srcOrd="0" destOrd="0" presId="urn:microsoft.com/office/officeart/2005/8/layout/bProcess2"/>
    <dgm:cxn modelId="{9AD8EA7D-7FEC-44DF-8350-D953293091EB}" type="presOf" srcId="{CA9D1B4B-4C5D-413A-8E25-C90F5D106C59}" destId="{91741C66-42AE-454A-AEBD-7DEEF2C3EB67}" srcOrd="0" destOrd="0" presId="urn:microsoft.com/office/officeart/2005/8/layout/bProcess2"/>
    <dgm:cxn modelId="{2FD327B1-D7F7-4393-A1F1-D72842405016}" type="presOf" srcId="{956C8B4E-7C7E-4907-B6EA-18F8B6B3C109}" destId="{5BA4132D-7E94-4970-ADA8-3E14B5ABD856}" srcOrd="0" destOrd="0" presId="urn:microsoft.com/office/officeart/2005/8/layout/bProcess2"/>
    <dgm:cxn modelId="{821F4C49-7AF0-4281-B9C8-D2882B1C9808}" srcId="{839B2484-DE95-485D-AEB3-C5A64BC85C4A}" destId="{E81F3A9D-A8A2-402B-894F-51E89D4891D7}" srcOrd="5" destOrd="0" parTransId="{DDFB803E-9A0E-46A6-88DA-5189497D2D4F}" sibTransId="{CA9D1B4B-4C5D-413A-8E25-C90F5D106C59}"/>
    <dgm:cxn modelId="{044870AD-8D18-437F-9384-F0060AFF0EC8}" type="presOf" srcId="{839B2484-DE95-485D-AEB3-C5A64BC85C4A}" destId="{87EF14A4-42E7-440F-8E3B-0524CB361E2E}" srcOrd="0" destOrd="0" presId="urn:microsoft.com/office/officeart/2005/8/layout/bProcess2"/>
    <dgm:cxn modelId="{36FB0617-E980-417F-94A5-CBD09E9B60C8}" type="presOf" srcId="{C1EA79E5-7BB1-4288-A6C2-C94D54E57670}" destId="{CA558B07-C691-4543-915D-03A209C27EF1}" srcOrd="0" destOrd="0" presId="urn:microsoft.com/office/officeart/2005/8/layout/bProcess2"/>
    <dgm:cxn modelId="{483ACBB2-15D9-462B-A1DF-4985421EDC6F}" type="presOf" srcId="{E81F3A9D-A8A2-402B-894F-51E89D4891D7}" destId="{D820370A-40CF-4653-887A-354FA959BFAD}" srcOrd="0" destOrd="0" presId="urn:microsoft.com/office/officeart/2005/8/layout/bProcess2"/>
    <dgm:cxn modelId="{566E37FF-B21D-482F-A242-9DE60D414805}" type="presOf" srcId="{6DB650C8-BBC8-4EB7-A3EF-88DAF7EDC730}" destId="{8669F427-4234-4ABF-9A3E-D7530DF4D398}" srcOrd="0" destOrd="0" presId="urn:microsoft.com/office/officeart/2005/8/layout/bProcess2"/>
    <dgm:cxn modelId="{58F0D300-F2E2-4610-A45C-D25318A229C6}" srcId="{839B2484-DE95-485D-AEB3-C5A64BC85C4A}" destId="{57D0D6A4-2259-4D8E-85D4-F67E5CA1EBB8}" srcOrd="4" destOrd="0" parTransId="{BA70CB12-53E0-40C3-9999-09611035C512}" sibTransId="{2C7708DF-5324-4F8D-B68A-27E921AF95C9}"/>
    <dgm:cxn modelId="{FB39EBDC-DF54-4EA4-B9B4-451C7F4AFACA}" type="presOf" srcId="{8A7F2E26-7596-41FB-9785-548B3FCBDE63}" destId="{D7D0D099-6172-4664-A901-74F3734FC214}" srcOrd="0" destOrd="0" presId="urn:microsoft.com/office/officeart/2005/8/layout/bProcess2"/>
    <dgm:cxn modelId="{9E763C6C-B17B-4DF9-BC18-EC676569EA42}" type="presOf" srcId="{4CEA2EFB-0C18-40E6-8A40-9DDFE8E5B5BB}" destId="{E38EB963-E05C-41E4-BA5F-EBA836612075}" srcOrd="0" destOrd="0" presId="urn:microsoft.com/office/officeart/2005/8/layout/bProcess2"/>
    <dgm:cxn modelId="{794BF94F-FADB-4E46-AEB5-CD7A7E3C41E0}" type="presOf" srcId="{57D0D6A4-2259-4D8E-85D4-F67E5CA1EBB8}" destId="{DAE1A880-500A-4096-9463-2A38A5CC9152}" srcOrd="0" destOrd="0" presId="urn:microsoft.com/office/officeart/2005/8/layout/bProcess2"/>
    <dgm:cxn modelId="{CE991759-C3C0-4407-AA57-CF2D77A1D7AC}" srcId="{839B2484-DE95-485D-AEB3-C5A64BC85C4A}" destId="{C1EA79E5-7BB1-4288-A6C2-C94D54E57670}" srcOrd="6" destOrd="0" parTransId="{7E51EC79-853F-424A-8058-B80023D4DD82}" sibTransId="{621FAE7D-9F3B-4C9A-9B91-A2EE6C463736}"/>
    <dgm:cxn modelId="{01EE2B02-5033-44C6-B1CB-5B19FF47ACD1}" srcId="{839B2484-DE95-485D-AEB3-C5A64BC85C4A}" destId="{E429BFF2-C75E-462D-9DD1-D89045A3FDAF}" srcOrd="8" destOrd="0" parTransId="{030074FC-1D49-4CBE-B382-2A883005E7D7}" sibTransId="{B9DD19B6-5A2F-4239-A52D-894E4062B8F2}"/>
    <dgm:cxn modelId="{40B1C7BE-CFE8-4D9B-9DF2-DEB529825B1E}" type="presOf" srcId="{99F0FA57-2579-4E30-9F41-140CDD7DCDAA}" destId="{5CEBDD57-6924-4493-A604-ECB5941774BF}" srcOrd="0" destOrd="0" presId="urn:microsoft.com/office/officeart/2005/8/layout/bProcess2"/>
    <dgm:cxn modelId="{B0777209-ABA6-43C1-ABC7-E9DB845537B6}" type="presOf" srcId="{621FAE7D-9F3B-4C9A-9B91-A2EE6C463736}" destId="{98F290CE-6AA8-4B63-8EDB-638EA86845FC}" srcOrd="0" destOrd="0" presId="urn:microsoft.com/office/officeart/2005/8/layout/bProcess2"/>
    <dgm:cxn modelId="{2A0CBE16-85C3-4BB2-BC30-AF8AF5582400}" type="presParOf" srcId="{87EF14A4-42E7-440F-8E3B-0524CB361E2E}" destId="{C8CB7174-5D38-4426-A4EE-6C43AE8A4853}" srcOrd="0" destOrd="0" presId="urn:microsoft.com/office/officeart/2005/8/layout/bProcess2"/>
    <dgm:cxn modelId="{46B61CC2-BD45-43BE-8678-7F68D7673124}" type="presParOf" srcId="{87EF14A4-42E7-440F-8E3B-0524CB361E2E}" destId="{F34ABA23-DE94-47EA-ABE5-CEDEAF3A79BE}" srcOrd="1" destOrd="0" presId="urn:microsoft.com/office/officeart/2005/8/layout/bProcess2"/>
    <dgm:cxn modelId="{81AA2C0F-B780-4A5B-9396-7B8C0A5C6EF9}" type="presParOf" srcId="{87EF14A4-42E7-440F-8E3B-0524CB361E2E}" destId="{2571FBEE-4E37-4A4E-9F02-381158D87862}" srcOrd="2" destOrd="0" presId="urn:microsoft.com/office/officeart/2005/8/layout/bProcess2"/>
    <dgm:cxn modelId="{2675C68D-E8D8-492F-8FCD-19F47FAC13E4}" type="presParOf" srcId="{2571FBEE-4E37-4A4E-9F02-381158D87862}" destId="{A9437940-B2CF-41A6-93CA-E51CC9F271D3}" srcOrd="0" destOrd="0" presId="urn:microsoft.com/office/officeart/2005/8/layout/bProcess2"/>
    <dgm:cxn modelId="{5C82958E-70E4-4B9C-A4BF-0AA8BC24BB7C}" type="presParOf" srcId="{2571FBEE-4E37-4A4E-9F02-381158D87862}" destId="{6F96725B-5ADF-4074-9E6B-442D9962378F}" srcOrd="1" destOrd="0" presId="urn:microsoft.com/office/officeart/2005/8/layout/bProcess2"/>
    <dgm:cxn modelId="{0B377E6A-E9D3-490F-AFE2-10A49257272D}" type="presParOf" srcId="{87EF14A4-42E7-440F-8E3B-0524CB361E2E}" destId="{8669F427-4234-4ABF-9A3E-D7530DF4D398}" srcOrd="3" destOrd="0" presId="urn:microsoft.com/office/officeart/2005/8/layout/bProcess2"/>
    <dgm:cxn modelId="{A8E7BE6E-4246-44E0-8B3D-8A7DE624CAB2}" type="presParOf" srcId="{87EF14A4-42E7-440F-8E3B-0524CB361E2E}" destId="{70407A7E-AE21-4CF4-8B1B-D377188D15DA}" srcOrd="4" destOrd="0" presId="urn:microsoft.com/office/officeart/2005/8/layout/bProcess2"/>
    <dgm:cxn modelId="{0C56F329-3CFE-4AAA-B91A-086A972B1E12}" type="presParOf" srcId="{70407A7E-AE21-4CF4-8B1B-D377188D15DA}" destId="{ABB58A04-0611-479B-BBB8-72C2A22B2080}" srcOrd="0" destOrd="0" presId="urn:microsoft.com/office/officeart/2005/8/layout/bProcess2"/>
    <dgm:cxn modelId="{B56CF106-2F77-48BC-84D7-A22655978D6C}" type="presParOf" srcId="{70407A7E-AE21-4CF4-8B1B-D377188D15DA}" destId="{5CEBDD57-6924-4493-A604-ECB5941774BF}" srcOrd="1" destOrd="0" presId="urn:microsoft.com/office/officeart/2005/8/layout/bProcess2"/>
    <dgm:cxn modelId="{C9A7FA1D-5D9C-497E-A38D-736C9E595457}" type="presParOf" srcId="{87EF14A4-42E7-440F-8E3B-0524CB361E2E}" destId="{B8D57983-6A2B-4A3D-B099-AA430BA053DC}" srcOrd="5" destOrd="0" presId="urn:microsoft.com/office/officeart/2005/8/layout/bProcess2"/>
    <dgm:cxn modelId="{72D77E87-E096-4F3D-A73F-702044290199}" type="presParOf" srcId="{87EF14A4-42E7-440F-8E3B-0524CB361E2E}" destId="{57AEFD17-9FC8-4AE4-BEC9-3FE2A0B7999A}" srcOrd="6" destOrd="0" presId="urn:microsoft.com/office/officeart/2005/8/layout/bProcess2"/>
    <dgm:cxn modelId="{CC8C4639-FD9B-47DD-A658-A5B898F6FBD0}" type="presParOf" srcId="{57AEFD17-9FC8-4AE4-BEC9-3FE2A0B7999A}" destId="{28404086-8628-47ED-8B97-D5EBB2459733}" srcOrd="0" destOrd="0" presId="urn:microsoft.com/office/officeart/2005/8/layout/bProcess2"/>
    <dgm:cxn modelId="{74805106-4F7D-486E-ACE0-8C3B3F39B09C}" type="presParOf" srcId="{57AEFD17-9FC8-4AE4-BEC9-3FE2A0B7999A}" destId="{5BA4132D-7E94-4970-ADA8-3E14B5ABD856}" srcOrd="1" destOrd="0" presId="urn:microsoft.com/office/officeart/2005/8/layout/bProcess2"/>
    <dgm:cxn modelId="{8DC4561A-A7FF-4D44-B19C-380334128D3D}" type="presParOf" srcId="{87EF14A4-42E7-440F-8E3B-0524CB361E2E}" destId="{D7D0D099-6172-4664-A901-74F3734FC214}" srcOrd="7" destOrd="0" presId="urn:microsoft.com/office/officeart/2005/8/layout/bProcess2"/>
    <dgm:cxn modelId="{F5ADD00E-3C70-4A2C-BE1F-F176BE49DE54}" type="presParOf" srcId="{87EF14A4-42E7-440F-8E3B-0524CB361E2E}" destId="{456E104B-45F1-49D6-A639-CB1A8A34AF14}" srcOrd="8" destOrd="0" presId="urn:microsoft.com/office/officeart/2005/8/layout/bProcess2"/>
    <dgm:cxn modelId="{4F220703-987F-4105-8FAA-5F01719DAA38}" type="presParOf" srcId="{456E104B-45F1-49D6-A639-CB1A8A34AF14}" destId="{3D5D4308-FF9B-4C54-8F31-4CDD64569ABC}" srcOrd="0" destOrd="0" presId="urn:microsoft.com/office/officeart/2005/8/layout/bProcess2"/>
    <dgm:cxn modelId="{3AF7C68A-D4B2-499B-ADF7-2A95BD3D2AD9}" type="presParOf" srcId="{456E104B-45F1-49D6-A639-CB1A8A34AF14}" destId="{DAE1A880-500A-4096-9463-2A38A5CC9152}" srcOrd="1" destOrd="0" presId="urn:microsoft.com/office/officeart/2005/8/layout/bProcess2"/>
    <dgm:cxn modelId="{66877154-55B1-472A-B781-11C88083C05C}" type="presParOf" srcId="{87EF14A4-42E7-440F-8E3B-0524CB361E2E}" destId="{E3B5A30E-0A75-4E1B-9E5A-E14D5DD6F373}" srcOrd="9" destOrd="0" presId="urn:microsoft.com/office/officeart/2005/8/layout/bProcess2"/>
    <dgm:cxn modelId="{1941C0F6-70ED-48DB-A645-EE688B134CFE}" type="presParOf" srcId="{87EF14A4-42E7-440F-8E3B-0524CB361E2E}" destId="{F25D01F2-B974-4062-AF9D-084DC091552C}" srcOrd="10" destOrd="0" presId="urn:microsoft.com/office/officeart/2005/8/layout/bProcess2"/>
    <dgm:cxn modelId="{8448BF4C-6CDF-4537-9C87-029D28BC1FA1}" type="presParOf" srcId="{F25D01F2-B974-4062-AF9D-084DC091552C}" destId="{A40030FD-FE6D-4152-A05B-37A2F08652DE}" srcOrd="0" destOrd="0" presId="urn:microsoft.com/office/officeart/2005/8/layout/bProcess2"/>
    <dgm:cxn modelId="{1E09D568-3BFF-4678-B514-7E84048016F5}" type="presParOf" srcId="{F25D01F2-B974-4062-AF9D-084DC091552C}" destId="{D820370A-40CF-4653-887A-354FA959BFAD}" srcOrd="1" destOrd="0" presId="urn:microsoft.com/office/officeart/2005/8/layout/bProcess2"/>
    <dgm:cxn modelId="{42492C90-5FC2-49D1-A9EC-9C473C434A1F}" type="presParOf" srcId="{87EF14A4-42E7-440F-8E3B-0524CB361E2E}" destId="{91741C66-42AE-454A-AEBD-7DEEF2C3EB67}" srcOrd="11" destOrd="0" presId="urn:microsoft.com/office/officeart/2005/8/layout/bProcess2"/>
    <dgm:cxn modelId="{3131FFF9-E0A9-4925-A7AC-5780A1A7502A}" type="presParOf" srcId="{87EF14A4-42E7-440F-8E3B-0524CB361E2E}" destId="{101F5335-0D1A-4767-AFBB-7D963E9FDCA2}" srcOrd="12" destOrd="0" presId="urn:microsoft.com/office/officeart/2005/8/layout/bProcess2"/>
    <dgm:cxn modelId="{DACC7B0A-E7AD-426B-AF03-12A180EC7561}" type="presParOf" srcId="{101F5335-0D1A-4767-AFBB-7D963E9FDCA2}" destId="{9719835C-FD17-41CE-A324-F04AF2373A92}" srcOrd="0" destOrd="0" presId="urn:microsoft.com/office/officeart/2005/8/layout/bProcess2"/>
    <dgm:cxn modelId="{02588143-A3A5-4241-82F4-F5CD4FE5FECB}" type="presParOf" srcId="{101F5335-0D1A-4767-AFBB-7D963E9FDCA2}" destId="{CA558B07-C691-4543-915D-03A209C27EF1}" srcOrd="1" destOrd="0" presId="urn:microsoft.com/office/officeart/2005/8/layout/bProcess2"/>
    <dgm:cxn modelId="{A78814BB-EE35-47EF-9096-2DB40FE85B16}" type="presParOf" srcId="{87EF14A4-42E7-440F-8E3B-0524CB361E2E}" destId="{98F290CE-6AA8-4B63-8EDB-638EA86845FC}" srcOrd="13" destOrd="0" presId="urn:microsoft.com/office/officeart/2005/8/layout/bProcess2"/>
    <dgm:cxn modelId="{9ED07E8A-64D8-430E-9FDC-7DF36CC14003}" type="presParOf" srcId="{87EF14A4-42E7-440F-8E3B-0524CB361E2E}" destId="{DF03B10B-769C-4253-9F2D-E98542BF9FE7}" srcOrd="14" destOrd="0" presId="urn:microsoft.com/office/officeart/2005/8/layout/bProcess2"/>
    <dgm:cxn modelId="{21F00BF9-D02E-40F6-BCD6-7EFA71AB566D}" type="presParOf" srcId="{DF03B10B-769C-4253-9F2D-E98542BF9FE7}" destId="{95242F61-813F-47A0-BFDE-51BBA314E7EB}" srcOrd="0" destOrd="0" presId="urn:microsoft.com/office/officeart/2005/8/layout/bProcess2"/>
    <dgm:cxn modelId="{F984CD60-C51F-4638-B15B-BC64CA2E3759}" type="presParOf" srcId="{DF03B10B-769C-4253-9F2D-E98542BF9FE7}" destId="{E38EB963-E05C-41E4-BA5F-EBA836612075}" srcOrd="1" destOrd="0" presId="urn:microsoft.com/office/officeart/2005/8/layout/bProcess2"/>
    <dgm:cxn modelId="{C46A5EEB-8018-41A9-8FAB-7A5E9EB056E8}" type="presParOf" srcId="{87EF14A4-42E7-440F-8E3B-0524CB361E2E}" destId="{EC48659C-16FE-4399-A2B6-E7DCA1D06438}" srcOrd="15" destOrd="0" presId="urn:microsoft.com/office/officeart/2005/8/layout/bProcess2"/>
    <dgm:cxn modelId="{F97C9A7B-F2EB-4C30-B275-FE03ECEC51AC}" type="presParOf" srcId="{87EF14A4-42E7-440F-8E3B-0524CB361E2E}" destId="{E07C6469-75B6-4429-98F8-348A3699984D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9B2484-DE95-485D-AEB3-C5A64BC85C4A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E8C1DE25-F7C9-45EC-818C-49E8FD28AAA9}">
      <dgm:prSet phldrT="[Tekst]" custT="1"/>
      <dgm:spPr/>
      <dgm:t>
        <a:bodyPr/>
        <a:lstStyle/>
        <a:p>
          <a:r>
            <a:rPr lang="nl-BE" sz="1800" b="1" dirty="0" smtClean="0"/>
            <a:t>START</a:t>
          </a:r>
          <a:endParaRPr lang="nl-BE" sz="1800" b="1" dirty="0"/>
        </a:p>
      </dgm:t>
    </dgm:pt>
    <dgm:pt modelId="{94C3B4F8-E1F7-43E9-839A-522B4780BE6A}" type="parTrans" cxnId="{1705D166-1FFF-4FDC-B160-332FE2B50A1D}">
      <dgm:prSet/>
      <dgm:spPr/>
      <dgm:t>
        <a:bodyPr/>
        <a:lstStyle/>
        <a:p>
          <a:endParaRPr lang="nl-BE"/>
        </a:p>
      </dgm:t>
    </dgm:pt>
    <dgm:pt modelId="{A3B7D097-D828-4D01-8B00-DBF7846DCE93}" type="sibTrans" cxnId="{1705D166-1FFF-4FDC-B160-332FE2B50A1D}">
      <dgm:prSet/>
      <dgm:spPr/>
      <dgm:t>
        <a:bodyPr/>
        <a:lstStyle/>
        <a:p>
          <a:endParaRPr lang="nl-BE" sz="1800" b="1"/>
        </a:p>
      </dgm:t>
    </dgm:pt>
    <dgm:pt modelId="{BD2D3F63-C024-4C0B-8583-04517A76A4EC}">
      <dgm:prSet phldrT="[Tekst]" custT="1"/>
      <dgm:spPr/>
      <dgm:t>
        <a:bodyPr/>
        <a:lstStyle/>
        <a:p>
          <a:r>
            <a:rPr lang="nl-BE" sz="1600" b="1" dirty="0" smtClean="0"/>
            <a:t>info verzamelen</a:t>
          </a:r>
          <a:endParaRPr lang="nl-BE" sz="1600" b="1" dirty="0"/>
        </a:p>
      </dgm:t>
    </dgm:pt>
    <dgm:pt modelId="{05CA4FE2-E65D-44A9-A232-EE80BC60848D}" type="parTrans" cxnId="{95249C2E-BD47-473A-8D7F-083D60FFAE03}">
      <dgm:prSet/>
      <dgm:spPr/>
      <dgm:t>
        <a:bodyPr/>
        <a:lstStyle/>
        <a:p>
          <a:endParaRPr lang="nl-BE"/>
        </a:p>
      </dgm:t>
    </dgm:pt>
    <dgm:pt modelId="{6DB650C8-BBC8-4EB7-A3EF-88DAF7EDC730}" type="sibTrans" cxnId="{95249C2E-BD47-473A-8D7F-083D60FFAE03}">
      <dgm:prSet/>
      <dgm:spPr/>
      <dgm:t>
        <a:bodyPr/>
        <a:lstStyle/>
        <a:p>
          <a:endParaRPr lang="nl-BE" sz="1800" b="1"/>
        </a:p>
      </dgm:t>
    </dgm:pt>
    <dgm:pt modelId="{99F0FA57-2579-4E30-9F41-140CDD7DCDAA}">
      <dgm:prSet phldrT="[Tekst]" custT="1"/>
      <dgm:spPr/>
      <dgm:t>
        <a:bodyPr/>
        <a:lstStyle/>
        <a:p>
          <a:r>
            <a:rPr lang="nl-BE" sz="1800" b="1" dirty="0" smtClean="0"/>
            <a:t>info ordenen</a:t>
          </a:r>
          <a:endParaRPr lang="nl-BE" sz="1800" b="1" dirty="0"/>
        </a:p>
      </dgm:t>
    </dgm:pt>
    <dgm:pt modelId="{35DC0CA0-486D-478C-8540-31E8D934A46E}" type="parTrans" cxnId="{9CC1B804-B736-42C2-8DD4-79932A6AADA4}">
      <dgm:prSet/>
      <dgm:spPr/>
      <dgm:t>
        <a:bodyPr/>
        <a:lstStyle/>
        <a:p>
          <a:endParaRPr lang="nl-BE"/>
        </a:p>
      </dgm:t>
    </dgm:pt>
    <dgm:pt modelId="{F7C123B0-7AFE-4BB9-AB73-E1654DBE4030}" type="sibTrans" cxnId="{9CC1B804-B736-42C2-8DD4-79932A6AADA4}">
      <dgm:prSet/>
      <dgm:spPr/>
      <dgm:t>
        <a:bodyPr/>
        <a:lstStyle/>
        <a:p>
          <a:endParaRPr lang="nl-BE" sz="1800" b="1"/>
        </a:p>
      </dgm:t>
    </dgm:pt>
    <dgm:pt modelId="{956C8B4E-7C7E-4907-B6EA-18F8B6B3C109}">
      <dgm:prSet phldrT="[Tekst]" custT="1"/>
      <dgm:spPr/>
      <dgm:t>
        <a:bodyPr/>
        <a:lstStyle/>
        <a:p>
          <a:r>
            <a:rPr lang="nl-BE" sz="1800" b="1" dirty="0" smtClean="0"/>
            <a:t>verkennen</a:t>
          </a:r>
          <a:endParaRPr lang="nl-BE" sz="1800" b="1" dirty="0"/>
        </a:p>
      </dgm:t>
    </dgm:pt>
    <dgm:pt modelId="{EAA1D9D0-3E50-44B8-B88E-90DD7FC41990}" type="parTrans" cxnId="{192E48E6-A052-451E-A6C5-A6E4DFAB2E6A}">
      <dgm:prSet/>
      <dgm:spPr/>
      <dgm:t>
        <a:bodyPr/>
        <a:lstStyle/>
        <a:p>
          <a:endParaRPr lang="nl-BE"/>
        </a:p>
      </dgm:t>
    </dgm:pt>
    <dgm:pt modelId="{8A7F2E26-7596-41FB-9785-548B3FCBDE63}" type="sibTrans" cxnId="{192E48E6-A052-451E-A6C5-A6E4DFAB2E6A}">
      <dgm:prSet/>
      <dgm:spPr/>
      <dgm:t>
        <a:bodyPr/>
        <a:lstStyle/>
        <a:p>
          <a:endParaRPr lang="nl-BE" sz="1800" b="1"/>
        </a:p>
      </dgm:t>
    </dgm:pt>
    <dgm:pt modelId="{57D0D6A4-2259-4D8E-85D4-F67E5CA1EBB8}">
      <dgm:prSet phldrT="[Tekst]" custT="1"/>
      <dgm:spPr/>
      <dgm:t>
        <a:bodyPr/>
        <a:lstStyle/>
        <a:p>
          <a:r>
            <a:rPr lang="nl-BE" sz="1600" b="1" dirty="0" smtClean="0"/>
            <a:t>grondig doornemen</a:t>
          </a:r>
          <a:endParaRPr lang="nl-BE" sz="1600" b="1" dirty="0"/>
        </a:p>
      </dgm:t>
    </dgm:pt>
    <dgm:pt modelId="{BA70CB12-53E0-40C3-9999-09611035C512}" type="parTrans" cxnId="{58F0D300-F2E2-4610-A45C-D25318A229C6}">
      <dgm:prSet/>
      <dgm:spPr/>
      <dgm:t>
        <a:bodyPr/>
        <a:lstStyle/>
        <a:p>
          <a:endParaRPr lang="nl-BE"/>
        </a:p>
      </dgm:t>
    </dgm:pt>
    <dgm:pt modelId="{2C7708DF-5324-4F8D-B68A-27E921AF95C9}" type="sibTrans" cxnId="{58F0D300-F2E2-4610-A45C-D25318A229C6}">
      <dgm:prSet/>
      <dgm:spPr/>
      <dgm:t>
        <a:bodyPr/>
        <a:lstStyle/>
        <a:p>
          <a:endParaRPr lang="nl-BE" sz="1800" b="1"/>
        </a:p>
      </dgm:t>
    </dgm:pt>
    <dgm:pt modelId="{E81F3A9D-A8A2-402B-894F-51E89D4891D7}">
      <dgm:prSet phldrT="[Tekst]" custT="1"/>
      <dgm:spPr/>
      <dgm:t>
        <a:bodyPr/>
        <a:lstStyle/>
        <a:p>
          <a:r>
            <a:rPr lang="nl-BE" sz="1400" b="1" dirty="0" smtClean="0"/>
            <a:t>memoriseren</a:t>
          </a:r>
          <a:endParaRPr lang="nl-BE" sz="1400" b="1" dirty="0"/>
        </a:p>
      </dgm:t>
    </dgm:pt>
    <dgm:pt modelId="{DDFB803E-9A0E-46A6-88DA-5189497D2D4F}" type="parTrans" cxnId="{821F4C49-7AF0-4281-B9C8-D2882B1C9808}">
      <dgm:prSet/>
      <dgm:spPr/>
      <dgm:t>
        <a:bodyPr/>
        <a:lstStyle/>
        <a:p>
          <a:endParaRPr lang="nl-BE"/>
        </a:p>
      </dgm:t>
    </dgm:pt>
    <dgm:pt modelId="{CA9D1B4B-4C5D-413A-8E25-C90F5D106C59}" type="sibTrans" cxnId="{821F4C49-7AF0-4281-B9C8-D2882B1C9808}">
      <dgm:prSet/>
      <dgm:spPr/>
      <dgm:t>
        <a:bodyPr/>
        <a:lstStyle/>
        <a:p>
          <a:endParaRPr lang="nl-BE" sz="1800" b="1"/>
        </a:p>
      </dgm:t>
    </dgm:pt>
    <dgm:pt modelId="{C1EA79E5-7BB1-4288-A6C2-C94D54E57670}">
      <dgm:prSet phldrT="[Tekst]" custT="1"/>
      <dgm:spPr/>
      <dgm:t>
        <a:bodyPr/>
        <a:lstStyle/>
        <a:p>
          <a:r>
            <a:rPr lang="nl-BE" sz="1800" b="1" dirty="0" smtClean="0"/>
            <a:t>herhalen </a:t>
          </a:r>
          <a:endParaRPr lang="nl-BE" sz="1800" b="1" dirty="0"/>
        </a:p>
      </dgm:t>
    </dgm:pt>
    <dgm:pt modelId="{7E51EC79-853F-424A-8058-B80023D4DD82}" type="parTrans" cxnId="{CE991759-C3C0-4407-AA57-CF2D77A1D7AC}">
      <dgm:prSet/>
      <dgm:spPr/>
      <dgm:t>
        <a:bodyPr/>
        <a:lstStyle/>
        <a:p>
          <a:endParaRPr lang="nl-BE"/>
        </a:p>
      </dgm:t>
    </dgm:pt>
    <dgm:pt modelId="{621FAE7D-9F3B-4C9A-9B91-A2EE6C463736}" type="sibTrans" cxnId="{CE991759-C3C0-4407-AA57-CF2D77A1D7AC}">
      <dgm:prSet/>
      <dgm:spPr/>
      <dgm:t>
        <a:bodyPr/>
        <a:lstStyle/>
        <a:p>
          <a:endParaRPr lang="nl-BE" sz="1800" b="1"/>
        </a:p>
      </dgm:t>
    </dgm:pt>
    <dgm:pt modelId="{4CEA2EFB-0C18-40E6-8A40-9DDFE8E5B5BB}">
      <dgm:prSet phldrT="[Tekst]" custT="1"/>
      <dgm:spPr/>
      <dgm:t>
        <a:bodyPr/>
        <a:lstStyle/>
        <a:p>
          <a:r>
            <a:rPr lang="nl-BE" sz="1600" b="1" dirty="0" smtClean="0"/>
            <a:t>controleren</a:t>
          </a:r>
          <a:endParaRPr lang="nl-BE" sz="1600" b="1" dirty="0"/>
        </a:p>
      </dgm:t>
    </dgm:pt>
    <dgm:pt modelId="{A43FCB15-3B08-469D-8991-70213082421A}" type="parTrans" cxnId="{0562EC0C-56A8-4441-97A5-332743001F15}">
      <dgm:prSet/>
      <dgm:spPr/>
      <dgm:t>
        <a:bodyPr/>
        <a:lstStyle/>
        <a:p>
          <a:endParaRPr lang="nl-BE"/>
        </a:p>
      </dgm:t>
    </dgm:pt>
    <dgm:pt modelId="{D60B5F26-EBEC-440B-994F-46FFCC897F16}" type="sibTrans" cxnId="{0562EC0C-56A8-4441-97A5-332743001F15}">
      <dgm:prSet/>
      <dgm:spPr/>
      <dgm:t>
        <a:bodyPr/>
        <a:lstStyle/>
        <a:p>
          <a:endParaRPr lang="nl-BE" sz="1800" b="1"/>
        </a:p>
      </dgm:t>
    </dgm:pt>
    <dgm:pt modelId="{E429BFF2-C75E-462D-9DD1-D89045A3FDAF}">
      <dgm:prSet phldrT="[Tekst]" custT="1"/>
      <dgm:spPr/>
      <dgm:t>
        <a:bodyPr/>
        <a:lstStyle/>
        <a:p>
          <a:r>
            <a:rPr lang="nl-BE" sz="1800" b="1" dirty="0" smtClean="0"/>
            <a:t>EINDE</a:t>
          </a:r>
          <a:endParaRPr lang="nl-BE" sz="1800" b="1" dirty="0"/>
        </a:p>
      </dgm:t>
    </dgm:pt>
    <dgm:pt modelId="{030074FC-1D49-4CBE-B382-2A883005E7D7}" type="parTrans" cxnId="{01EE2B02-5033-44C6-B1CB-5B19FF47ACD1}">
      <dgm:prSet/>
      <dgm:spPr/>
      <dgm:t>
        <a:bodyPr/>
        <a:lstStyle/>
        <a:p>
          <a:endParaRPr lang="nl-BE"/>
        </a:p>
      </dgm:t>
    </dgm:pt>
    <dgm:pt modelId="{B9DD19B6-5A2F-4239-A52D-894E4062B8F2}" type="sibTrans" cxnId="{01EE2B02-5033-44C6-B1CB-5B19FF47ACD1}">
      <dgm:prSet/>
      <dgm:spPr/>
      <dgm:t>
        <a:bodyPr/>
        <a:lstStyle/>
        <a:p>
          <a:endParaRPr lang="nl-BE"/>
        </a:p>
      </dgm:t>
    </dgm:pt>
    <dgm:pt modelId="{87EF14A4-42E7-440F-8E3B-0524CB361E2E}" type="pres">
      <dgm:prSet presAssocID="{839B2484-DE95-485D-AEB3-C5A64BC85C4A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l-BE"/>
        </a:p>
      </dgm:t>
    </dgm:pt>
    <dgm:pt modelId="{C8CB7174-5D38-4426-A4EE-6C43AE8A4853}" type="pres">
      <dgm:prSet presAssocID="{E8C1DE25-F7C9-45EC-818C-49E8FD28AAA9}" presName="firstNode" presStyleLbl="node1" presStyleIdx="0" presStyleCnt="9" custScaleX="217616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F34ABA23-DE94-47EA-ABE5-CEDEAF3A79BE}" type="pres">
      <dgm:prSet presAssocID="{A3B7D097-D828-4D01-8B00-DBF7846DCE93}" presName="sibTrans" presStyleLbl="sibTrans2D1" presStyleIdx="0" presStyleCnt="8" custScaleX="250020"/>
      <dgm:spPr/>
      <dgm:t>
        <a:bodyPr/>
        <a:lstStyle/>
        <a:p>
          <a:endParaRPr lang="nl-BE"/>
        </a:p>
      </dgm:t>
    </dgm:pt>
    <dgm:pt modelId="{2571FBEE-4E37-4A4E-9F02-381158D87862}" type="pres">
      <dgm:prSet presAssocID="{BD2D3F63-C024-4C0B-8583-04517A76A4EC}" presName="middleNode" presStyleCnt="0"/>
      <dgm:spPr/>
    </dgm:pt>
    <dgm:pt modelId="{A9437940-B2CF-41A6-93CA-E51CC9F271D3}" type="pres">
      <dgm:prSet presAssocID="{BD2D3F63-C024-4C0B-8583-04517A76A4EC}" presName="padding" presStyleLbl="node1" presStyleIdx="0" presStyleCnt="9"/>
      <dgm:spPr/>
    </dgm:pt>
    <dgm:pt modelId="{6F96725B-5ADF-4074-9E6B-442D9962378F}" type="pres">
      <dgm:prSet presAssocID="{BD2D3F63-C024-4C0B-8583-04517A76A4EC}" presName="shape" presStyleLbl="node1" presStyleIdx="1" presStyleCnt="9" custScaleX="25002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669F427-4234-4ABF-9A3E-D7530DF4D398}" type="pres">
      <dgm:prSet presAssocID="{6DB650C8-BBC8-4EB7-A3EF-88DAF7EDC730}" presName="sibTrans" presStyleLbl="sibTrans2D1" presStyleIdx="1" presStyleCnt="8" custScaleX="250020"/>
      <dgm:spPr/>
      <dgm:t>
        <a:bodyPr/>
        <a:lstStyle/>
        <a:p>
          <a:endParaRPr lang="nl-BE"/>
        </a:p>
      </dgm:t>
    </dgm:pt>
    <dgm:pt modelId="{70407A7E-AE21-4CF4-8B1B-D377188D15DA}" type="pres">
      <dgm:prSet presAssocID="{99F0FA57-2579-4E30-9F41-140CDD7DCDAA}" presName="middleNode" presStyleCnt="0"/>
      <dgm:spPr/>
    </dgm:pt>
    <dgm:pt modelId="{ABB58A04-0611-479B-BBB8-72C2A22B2080}" type="pres">
      <dgm:prSet presAssocID="{99F0FA57-2579-4E30-9F41-140CDD7DCDAA}" presName="padding" presStyleLbl="node1" presStyleIdx="1" presStyleCnt="9"/>
      <dgm:spPr/>
    </dgm:pt>
    <dgm:pt modelId="{5CEBDD57-6924-4493-A604-ECB5941774BF}" type="pres">
      <dgm:prSet presAssocID="{99F0FA57-2579-4E30-9F41-140CDD7DCDAA}" presName="shape" presStyleLbl="node1" presStyleIdx="2" presStyleCnt="9" custScaleX="25002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B8D57983-6A2B-4A3D-B099-AA430BA053DC}" type="pres">
      <dgm:prSet presAssocID="{F7C123B0-7AFE-4BB9-AB73-E1654DBE4030}" presName="sibTrans" presStyleLbl="sibTrans2D1" presStyleIdx="2" presStyleCnt="8" custScaleX="250020"/>
      <dgm:spPr/>
      <dgm:t>
        <a:bodyPr/>
        <a:lstStyle/>
        <a:p>
          <a:endParaRPr lang="nl-BE"/>
        </a:p>
      </dgm:t>
    </dgm:pt>
    <dgm:pt modelId="{57AEFD17-9FC8-4AE4-BEC9-3FE2A0B7999A}" type="pres">
      <dgm:prSet presAssocID="{956C8B4E-7C7E-4907-B6EA-18F8B6B3C109}" presName="middleNode" presStyleCnt="0"/>
      <dgm:spPr/>
    </dgm:pt>
    <dgm:pt modelId="{28404086-8628-47ED-8B97-D5EBB2459733}" type="pres">
      <dgm:prSet presAssocID="{956C8B4E-7C7E-4907-B6EA-18F8B6B3C109}" presName="padding" presStyleLbl="node1" presStyleIdx="2" presStyleCnt="9"/>
      <dgm:spPr/>
    </dgm:pt>
    <dgm:pt modelId="{5BA4132D-7E94-4970-ADA8-3E14B5ABD856}" type="pres">
      <dgm:prSet presAssocID="{956C8B4E-7C7E-4907-B6EA-18F8B6B3C109}" presName="shape" presStyleLbl="node1" presStyleIdx="3" presStyleCnt="9" custScaleX="25002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D7D0D099-6172-4664-A901-74F3734FC214}" type="pres">
      <dgm:prSet presAssocID="{8A7F2E26-7596-41FB-9785-548B3FCBDE63}" presName="sibTrans" presStyleLbl="sibTrans2D1" presStyleIdx="3" presStyleCnt="8" custScaleX="250020"/>
      <dgm:spPr/>
      <dgm:t>
        <a:bodyPr/>
        <a:lstStyle/>
        <a:p>
          <a:endParaRPr lang="nl-BE"/>
        </a:p>
      </dgm:t>
    </dgm:pt>
    <dgm:pt modelId="{456E104B-45F1-49D6-A639-CB1A8A34AF14}" type="pres">
      <dgm:prSet presAssocID="{57D0D6A4-2259-4D8E-85D4-F67E5CA1EBB8}" presName="middleNode" presStyleCnt="0"/>
      <dgm:spPr/>
    </dgm:pt>
    <dgm:pt modelId="{3D5D4308-FF9B-4C54-8F31-4CDD64569ABC}" type="pres">
      <dgm:prSet presAssocID="{57D0D6A4-2259-4D8E-85D4-F67E5CA1EBB8}" presName="padding" presStyleLbl="node1" presStyleIdx="3" presStyleCnt="9"/>
      <dgm:spPr/>
    </dgm:pt>
    <dgm:pt modelId="{DAE1A880-500A-4096-9463-2A38A5CC9152}" type="pres">
      <dgm:prSet presAssocID="{57D0D6A4-2259-4D8E-85D4-F67E5CA1EBB8}" presName="shape" presStyleLbl="node1" presStyleIdx="4" presStyleCnt="9" custScaleX="25002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3B5A30E-0A75-4E1B-9E5A-E14D5DD6F373}" type="pres">
      <dgm:prSet presAssocID="{2C7708DF-5324-4F8D-B68A-27E921AF95C9}" presName="sibTrans" presStyleLbl="sibTrans2D1" presStyleIdx="4" presStyleCnt="8" custScaleX="250020"/>
      <dgm:spPr/>
      <dgm:t>
        <a:bodyPr/>
        <a:lstStyle/>
        <a:p>
          <a:endParaRPr lang="nl-BE"/>
        </a:p>
      </dgm:t>
    </dgm:pt>
    <dgm:pt modelId="{F25D01F2-B974-4062-AF9D-084DC091552C}" type="pres">
      <dgm:prSet presAssocID="{E81F3A9D-A8A2-402B-894F-51E89D4891D7}" presName="middleNode" presStyleCnt="0"/>
      <dgm:spPr/>
    </dgm:pt>
    <dgm:pt modelId="{A40030FD-FE6D-4152-A05B-37A2F08652DE}" type="pres">
      <dgm:prSet presAssocID="{E81F3A9D-A8A2-402B-894F-51E89D4891D7}" presName="padding" presStyleLbl="node1" presStyleIdx="4" presStyleCnt="9"/>
      <dgm:spPr/>
    </dgm:pt>
    <dgm:pt modelId="{D820370A-40CF-4653-887A-354FA959BFAD}" type="pres">
      <dgm:prSet presAssocID="{E81F3A9D-A8A2-402B-894F-51E89D4891D7}" presName="shape" presStyleLbl="node1" presStyleIdx="5" presStyleCnt="9" custScaleX="25002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41C66-42AE-454A-AEBD-7DEEF2C3EB67}" type="pres">
      <dgm:prSet presAssocID="{CA9D1B4B-4C5D-413A-8E25-C90F5D106C59}" presName="sibTrans" presStyleLbl="sibTrans2D1" presStyleIdx="5" presStyleCnt="8" custScaleX="250020"/>
      <dgm:spPr/>
      <dgm:t>
        <a:bodyPr/>
        <a:lstStyle/>
        <a:p>
          <a:endParaRPr lang="nl-BE"/>
        </a:p>
      </dgm:t>
    </dgm:pt>
    <dgm:pt modelId="{101F5335-0D1A-4767-AFBB-7D963E9FDCA2}" type="pres">
      <dgm:prSet presAssocID="{C1EA79E5-7BB1-4288-A6C2-C94D54E57670}" presName="middleNode" presStyleCnt="0"/>
      <dgm:spPr/>
    </dgm:pt>
    <dgm:pt modelId="{9719835C-FD17-41CE-A324-F04AF2373A92}" type="pres">
      <dgm:prSet presAssocID="{C1EA79E5-7BB1-4288-A6C2-C94D54E57670}" presName="padding" presStyleLbl="node1" presStyleIdx="5" presStyleCnt="9"/>
      <dgm:spPr/>
    </dgm:pt>
    <dgm:pt modelId="{CA558B07-C691-4543-915D-03A209C27EF1}" type="pres">
      <dgm:prSet presAssocID="{C1EA79E5-7BB1-4288-A6C2-C94D54E57670}" presName="shape" presStyleLbl="node1" presStyleIdx="6" presStyleCnt="9" custScaleX="25002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8F290CE-6AA8-4B63-8EDB-638EA86845FC}" type="pres">
      <dgm:prSet presAssocID="{621FAE7D-9F3B-4C9A-9B91-A2EE6C463736}" presName="sibTrans" presStyleLbl="sibTrans2D1" presStyleIdx="6" presStyleCnt="8" custScaleX="250020"/>
      <dgm:spPr/>
      <dgm:t>
        <a:bodyPr/>
        <a:lstStyle/>
        <a:p>
          <a:endParaRPr lang="nl-BE"/>
        </a:p>
      </dgm:t>
    </dgm:pt>
    <dgm:pt modelId="{DF03B10B-769C-4253-9F2D-E98542BF9FE7}" type="pres">
      <dgm:prSet presAssocID="{4CEA2EFB-0C18-40E6-8A40-9DDFE8E5B5BB}" presName="middleNode" presStyleCnt="0"/>
      <dgm:spPr/>
    </dgm:pt>
    <dgm:pt modelId="{95242F61-813F-47A0-BFDE-51BBA314E7EB}" type="pres">
      <dgm:prSet presAssocID="{4CEA2EFB-0C18-40E6-8A40-9DDFE8E5B5BB}" presName="padding" presStyleLbl="node1" presStyleIdx="6" presStyleCnt="9"/>
      <dgm:spPr/>
    </dgm:pt>
    <dgm:pt modelId="{E38EB963-E05C-41E4-BA5F-EBA836612075}" type="pres">
      <dgm:prSet presAssocID="{4CEA2EFB-0C18-40E6-8A40-9DDFE8E5B5BB}" presName="shape" presStyleLbl="node1" presStyleIdx="7" presStyleCnt="9" custScaleX="25002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C48659C-16FE-4399-A2B6-E7DCA1D06438}" type="pres">
      <dgm:prSet presAssocID="{D60B5F26-EBEC-440B-994F-46FFCC897F16}" presName="sibTrans" presStyleLbl="sibTrans2D1" presStyleIdx="7" presStyleCnt="8" custScaleX="250020"/>
      <dgm:spPr/>
      <dgm:t>
        <a:bodyPr/>
        <a:lstStyle/>
        <a:p>
          <a:endParaRPr lang="nl-BE"/>
        </a:p>
      </dgm:t>
    </dgm:pt>
    <dgm:pt modelId="{E07C6469-75B6-4429-98F8-348A3699984D}" type="pres">
      <dgm:prSet presAssocID="{E429BFF2-C75E-462D-9DD1-D89045A3FDAF}" presName="lastNode" presStyleLbl="node1" presStyleIdx="8" presStyleCnt="9" custScaleX="250020" custLinFactNeighborX="37938" custLinFactNeighborY="-16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821F4C49-7AF0-4281-B9C8-D2882B1C9808}" srcId="{839B2484-DE95-485D-AEB3-C5A64BC85C4A}" destId="{E81F3A9D-A8A2-402B-894F-51E89D4891D7}" srcOrd="5" destOrd="0" parTransId="{DDFB803E-9A0E-46A6-88DA-5189497D2D4F}" sibTransId="{CA9D1B4B-4C5D-413A-8E25-C90F5D106C59}"/>
    <dgm:cxn modelId="{192E48E6-A052-451E-A6C5-A6E4DFAB2E6A}" srcId="{839B2484-DE95-485D-AEB3-C5A64BC85C4A}" destId="{956C8B4E-7C7E-4907-B6EA-18F8B6B3C109}" srcOrd="3" destOrd="0" parTransId="{EAA1D9D0-3E50-44B8-B88E-90DD7FC41990}" sibTransId="{8A7F2E26-7596-41FB-9785-548B3FCBDE63}"/>
    <dgm:cxn modelId="{9962E32E-0A88-445D-9A25-355E38E55B63}" type="presOf" srcId="{E429BFF2-C75E-462D-9DD1-D89045A3FDAF}" destId="{E07C6469-75B6-4429-98F8-348A3699984D}" srcOrd="0" destOrd="0" presId="urn:microsoft.com/office/officeart/2005/8/layout/bProcess2"/>
    <dgm:cxn modelId="{A14A57C2-4B48-49C2-BC35-0FB82050C24B}" type="presOf" srcId="{BD2D3F63-C024-4C0B-8583-04517A76A4EC}" destId="{6F96725B-5ADF-4074-9E6B-442D9962378F}" srcOrd="0" destOrd="0" presId="urn:microsoft.com/office/officeart/2005/8/layout/bProcess2"/>
    <dgm:cxn modelId="{ED23DCFC-D2CA-4196-96E1-F71F40FE8194}" type="presOf" srcId="{F7C123B0-7AFE-4BB9-AB73-E1654DBE4030}" destId="{B8D57983-6A2B-4A3D-B099-AA430BA053DC}" srcOrd="0" destOrd="0" presId="urn:microsoft.com/office/officeart/2005/8/layout/bProcess2"/>
    <dgm:cxn modelId="{9CC1B804-B736-42C2-8DD4-79932A6AADA4}" srcId="{839B2484-DE95-485D-AEB3-C5A64BC85C4A}" destId="{99F0FA57-2579-4E30-9F41-140CDD7DCDAA}" srcOrd="2" destOrd="0" parTransId="{35DC0CA0-486D-478C-8540-31E8D934A46E}" sibTransId="{F7C123B0-7AFE-4BB9-AB73-E1654DBE4030}"/>
    <dgm:cxn modelId="{105BE177-0682-440C-AEEC-5598A4240120}" type="presOf" srcId="{956C8B4E-7C7E-4907-B6EA-18F8B6B3C109}" destId="{5BA4132D-7E94-4970-ADA8-3E14B5ABD856}" srcOrd="0" destOrd="0" presId="urn:microsoft.com/office/officeart/2005/8/layout/bProcess2"/>
    <dgm:cxn modelId="{C8DE9972-AB81-4376-851B-6E772424134F}" type="presOf" srcId="{4CEA2EFB-0C18-40E6-8A40-9DDFE8E5B5BB}" destId="{E38EB963-E05C-41E4-BA5F-EBA836612075}" srcOrd="0" destOrd="0" presId="urn:microsoft.com/office/officeart/2005/8/layout/bProcess2"/>
    <dgm:cxn modelId="{F5723D7C-2141-4F13-8D41-84846FE7EC48}" type="presOf" srcId="{621FAE7D-9F3B-4C9A-9B91-A2EE6C463736}" destId="{98F290CE-6AA8-4B63-8EDB-638EA86845FC}" srcOrd="0" destOrd="0" presId="urn:microsoft.com/office/officeart/2005/8/layout/bProcess2"/>
    <dgm:cxn modelId="{442728BE-4A8D-474E-B00E-BDB870608BC1}" type="presOf" srcId="{A3B7D097-D828-4D01-8B00-DBF7846DCE93}" destId="{F34ABA23-DE94-47EA-ABE5-CEDEAF3A79BE}" srcOrd="0" destOrd="0" presId="urn:microsoft.com/office/officeart/2005/8/layout/bProcess2"/>
    <dgm:cxn modelId="{81E05EAC-C0A8-4C71-9794-2B7A9B7DC82B}" type="presOf" srcId="{D60B5F26-EBEC-440B-994F-46FFCC897F16}" destId="{EC48659C-16FE-4399-A2B6-E7DCA1D06438}" srcOrd="0" destOrd="0" presId="urn:microsoft.com/office/officeart/2005/8/layout/bProcess2"/>
    <dgm:cxn modelId="{0562EC0C-56A8-4441-97A5-332743001F15}" srcId="{839B2484-DE95-485D-AEB3-C5A64BC85C4A}" destId="{4CEA2EFB-0C18-40E6-8A40-9DDFE8E5B5BB}" srcOrd="7" destOrd="0" parTransId="{A43FCB15-3B08-469D-8991-70213082421A}" sibTransId="{D60B5F26-EBEC-440B-994F-46FFCC897F16}"/>
    <dgm:cxn modelId="{95249C2E-BD47-473A-8D7F-083D60FFAE03}" srcId="{839B2484-DE95-485D-AEB3-C5A64BC85C4A}" destId="{BD2D3F63-C024-4C0B-8583-04517A76A4EC}" srcOrd="1" destOrd="0" parTransId="{05CA4FE2-E65D-44A9-A232-EE80BC60848D}" sibTransId="{6DB650C8-BBC8-4EB7-A3EF-88DAF7EDC730}"/>
    <dgm:cxn modelId="{6549CD69-2F39-493D-9E2A-F889F9818FF1}" type="presOf" srcId="{E81F3A9D-A8A2-402B-894F-51E89D4891D7}" destId="{D820370A-40CF-4653-887A-354FA959BFAD}" srcOrd="0" destOrd="0" presId="urn:microsoft.com/office/officeart/2005/8/layout/bProcess2"/>
    <dgm:cxn modelId="{58F0D300-F2E2-4610-A45C-D25318A229C6}" srcId="{839B2484-DE95-485D-AEB3-C5A64BC85C4A}" destId="{57D0D6A4-2259-4D8E-85D4-F67E5CA1EBB8}" srcOrd="4" destOrd="0" parTransId="{BA70CB12-53E0-40C3-9999-09611035C512}" sibTransId="{2C7708DF-5324-4F8D-B68A-27E921AF95C9}"/>
    <dgm:cxn modelId="{42365D52-9723-4E6E-BF17-506AE2925EF6}" type="presOf" srcId="{E8C1DE25-F7C9-45EC-818C-49E8FD28AAA9}" destId="{C8CB7174-5D38-4426-A4EE-6C43AE8A4853}" srcOrd="0" destOrd="0" presId="urn:microsoft.com/office/officeart/2005/8/layout/bProcess2"/>
    <dgm:cxn modelId="{5697BCE7-47FA-473C-844D-A99B9DD93FD9}" type="presOf" srcId="{839B2484-DE95-485D-AEB3-C5A64BC85C4A}" destId="{87EF14A4-42E7-440F-8E3B-0524CB361E2E}" srcOrd="0" destOrd="0" presId="urn:microsoft.com/office/officeart/2005/8/layout/bProcess2"/>
    <dgm:cxn modelId="{13629128-128B-45AF-AA7E-C591B9463E93}" type="presOf" srcId="{57D0D6A4-2259-4D8E-85D4-F67E5CA1EBB8}" destId="{DAE1A880-500A-4096-9463-2A38A5CC9152}" srcOrd="0" destOrd="0" presId="urn:microsoft.com/office/officeart/2005/8/layout/bProcess2"/>
    <dgm:cxn modelId="{300FBE7C-EED3-438F-96DF-EC5C791B9A06}" type="presOf" srcId="{99F0FA57-2579-4E30-9F41-140CDD7DCDAA}" destId="{5CEBDD57-6924-4493-A604-ECB5941774BF}" srcOrd="0" destOrd="0" presId="urn:microsoft.com/office/officeart/2005/8/layout/bProcess2"/>
    <dgm:cxn modelId="{90212FDE-B266-4719-A7F0-AEC99086E5F5}" type="presOf" srcId="{2C7708DF-5324-4F8D-B68A-27E921AF95C9}" destId="{E3B5A30E-0A75-4E1B-9E5A-E14D5DD6F373}" srcOrd="0" destOrd="0" presId="urn:microsoft.com/office/officeart/2005/8/layout/bProcess2"/>
    <dgm:cxn modelId="{A7CC5C5D-B910-41A2-91DB-BFCD59115BD6}" type="presOf" srcId="{6DB650C8-BBC8-4EB7-A3EF-88DAF7EDC730}" destId="{8669F427-4234-4ABF-9A3E-D7530DF4D398}" srcOrd="0" destOrd="0" presId="urn:microsoft.com/office/officeart/2005/8/layout/bProcess2"/>
    <dgm:cxn modelId="{AAB535E7-F2D0-472E-8FFD-47E4011C896E}" type="presOf" srcId="{CA9D1B4B-4C5D-413A-8E25-C90F5D106C59}" destId="{91741C66-42AE-454A-AEBD-7DEEF2C3EB67}" srcOrd="0" destOrd="0" presId="urn:microsoft.com/office/officeart/2005/8/layout/bProcess2"/>
    <dgm:cxn modelId="{49F6CE97-C7D9-4803-8476-AC76F9A4BC68}" type="presOf" srcId="{C1EA79E5-7BB1-4288-A6C2-C94D54E57670}" destId="{CA558B07-C691-4543-915D-03A209C27EF1}" srcOrd="0" destOrd="0" presId="urn:microsoft.com/office/officeart/2005/8/layout/bProcess2"/>
    <dgm:cxn modelId="{1705D166-1FFF-4FDC-B160-332FE2B50A1D}" srcId="{839B2484-DE95-485D-AEB3-C5A64BC85C4A}" destId="{E8C1DE25-F7C9-45EC-818C-49E8FD28AAA9}" srcOrd="0" destOrd="0" parTransId="{94C3B4F8-E1F7-43E9-839A-522B4780BE6A}" sibTransId="{A3B7D097-D828-4D01-8B00-DBF7846DCE93}"/>
    <dgm:cxn modelId="{CE991759-C3C0-4407-AA57-CF2D77A1D7AC}" srcId="{839B2484-DE95-485D-AEB3-C5A64BC85C4A}" destId="{C1EA79E5-7BB1-4288-A6C2-C94D54E57670}" srcOrd="6" destOrd="0" parTransId="{7E51EC79-853F-424A-8058-B80023D4DD82}" sibTransId="{621FAE7D-9F3B-4C9A-9B91-A2EE6C463736}"/>
    <dgm:cxn modelId="{01EE2B02-5033-44C6-B1CB-5B19FF47ACD1}" srcId="{839B2484-DE95-485D-AEB3-C5A64BC85C4A}" destId="{E429BFF2-C75E-462D-9DD1-D89045A3FDAF}" srcOrd="8" destOrd="0" parTransId="{030074FC-1D49-4CBE-B382-2A883005E7D7}" sibTransId="{B9DD19B6-5A2F-4239-A52D-894E4062B8F2}"/>
    <dgm:cxn modelId="{FC571A5D-371E-4DD7-BD70-11DA270C6439}" type="presOf" srcId="{8A7F2E26-7596-41FB-9785-548B3FCBDE63}" destId="{D7D0D099-6172-4664-A901-74F3734FC214}" srcOrd="0" destOrd="0" presId="urn:microsoft.com/office/officeart/2005/8/layout/bProcess2"/>
    <dgm:cxn modelId="{5EEBBC7F-D771-4553-B548-6D9D30E364E0}" type="presParOf" srcId="{87EF14A4-42E7-440F-8E3B-0524CB361E2E}" destId="{C8CB7174-5D38-4426-A4EE-6C43AE8A4853}" srcOrd="0" destOrd="0" presId="urn:microsoft.com/office/officeart/2005/8/layout/bProcess2"/>
    <dgm:cxn modelId="{6FFD74C0-3034-406A-A1E5-054B378FE2E7}" type="presParOf" srcId="{87EF14A4-42E7-440F-8E3B-0524CB361E2E}" destId="{F34ABA23-DE94-47EA-ABE5-CEDEAF3A79BE}" srcOrd="1" destOrd="0" presId="urn:microsoft.com/office/officeart/2005/8/layout/bProcess2"/>
    <dgm:cxn modelId="{A07D581A-10CE-4573-B43B-08C2D9EAA5B9}" type="presParOf" srcId="{87EF14A4-42E7-440F-8E3B-0524CB361E2E}" destId="{2571FBEE-4E37-4A4E-9F02-381158D87862}" srcOrd="2" destOrd="0" presId="urn:microsoft.com/office/officeart/2005/8/layout/bProcess2"/>
    <dgm:cxn modelId="{F047DBFA-D93F-44BE-ADF0-E79F440022BD}" type="presParOf" srcId="{2571FBEE-4E37-4A4E-9F02-381158D87862}" destId="{A9437940-B2CF-41A6-93CA-E51CC9F271D3}" srcOrd="0" destOrd="0" presId="urn:microsoft.com/office/officeart/2005/8/layout/bProcess2"/>
    <dgm:cxn modelId="{7567D721-AAE9-4FF4-A0A4-C3EF82788476}" type="presParOf" srcId="{2571FBEE-4E37-4A4E-9F02-381158D87862}" destId="{6F96725B-5ADF-4074-9E6B-442D9962378F}" srcOrd="1" destOrd="0" presId="urn:microsoft.com/office/officeart/2005/8/layout/bProcess2"/>
    <dgm:cxn modelId="{D5DE5262-7A33-4652-AB2E-5354CB68B282}" type="presParOf" srcId="{87EF14A4-42E7-440F-8E3B-0524CB361E2E}" destId="{8669F427-4234-4ABF-9A3E-D7530DF4D398}" srcOrd="3" destOrd="0" presId="urn:microsoft.com/office/officeart/2005/8/layout/bProcess2"/>
    <dgm:cxn modelId="{74FF62A8-C016-436E-B18D-87632D6B8F72}" type="presParOf" srcId="{87EF14A4-42E7-440F-8E3B-0524CB361E2E}" destId="{70407A7E-AE21-4CF4-8B1B-D377188D15DA}" srcOrd="4" destOrd="0" presId="urn:microsoft.com/office/officeart/2005/8/layout/bProcess2"/>
    <dgm:cxn modelId="{F3CF1712-DC90-4343-838F-CCEAAF27D5C4}" type="presParOf" srcId="{70407A7E-AE21-4CF4-8B1B-D377188D15DA}" destId="{ABB58A04-0611-479B-BBB8-72C2A22B2080}" srcOrd="0" destOrd="0" presId="urn:microsoft.com/office/officeart/2005/8/layout/bProcess2"/>
    <dgm:cxn modelId="{5C7B7D6B-3C36-4B6F-A388-3CE0B9F476E1}" type="presParOf" srcId="{70407A7E-AE21-4CF4-8B1B-D377188D15DA}" destId="{5CEBDD57-6924-4493-A604-ECB5941774BF}" srcOrd="1" destOrd="0" presId="urn:microsoft.com/office/officeart/2005/8/layout/bProcess2"/>
    <dgm:cxn modelId="{F37CAEC2-A754-409B-B3CA-CFF75B0F8796}" type="presParOf" srcId="{87EF14A4-42E7-440F-8E3B-0524CB361E2E}" destId="{B8D57983-6A2B-4A3D-B099-AA430BA053DC}" srcOrd="5" destOrd="0" presId="urn:microsoft.com/office/officeart/2005/8/layout/bProcess2"/>
    <dgm:cxn modelId="{1FDDD65C-8C0E-429F-84ED-B74905F35375}" type="presParOf" srcId="{87EF14A4-42E7-440F-8E3B-0524CB361E2E}" destId="{57AEFD17-9FC8-4AE4-BEC9-3FE2A0B7999A}" srcOrd="6" destOrd="0" presId="urn:microsoft.com/office/officeart/2005/8/layout/bProcess2"/>
    <dgm:cxn modelId="{411AFCC0-1B92-43B7-A90F-6B3D2B45CFD4}" type="presParOf" srcId="{57AEFD17-9FC8-4AE4-BEC9-3FE2A0B7999A}" destId="{28404086-8628-47ED-8B97-D5EBB2459733}" srcOrd="0" destOrd="0" presId="urn:microsoft.com/office/officeart/2005/8/layout/bProcess2"/>
    <dgm:cxn modelId="{01134BA2-2B40-4C5A-AD05-2F4432EF73F4}" type="presParOf" srcId="{57AEFD17-9FC8-4AE4-BEC9-3FE2A0B7999A}" destId="{5BA4132D-7E94-4970-ADA8-3E14B5ABD856}" srcOrd="1" destOrd="0" presId="urn:microsoft.com/office/officeart/2005/8/layout/bProcess2"/>
    <dgm:cxn modelId="{5F9038EE-A862-4D83-9E05-DC4340195275}" type="presParOf" srcId="{87EF14A4-42E7-440F-8E3B-0524CB361E2E}" destId="{D7D0D099-6172-4664-A901-74F3734FC214}" srcOrd="7" destOrd="0" presId="urn:microsoft.com/office/officeart/2005/8/layout/bProcess2"/>
    <dgm:cxn modelId="{A66949A7-3D3A-43B9-8510-EABB20F7503B}" type="presParOf" srcId="{87EF14A4-42E7-440F-8E3B-0524CB361E2E}" destId="{456E104B-45F1-49D6-A639-CB1A8A34AF14}" srcOrd="8" destOrd="0" presId="urn:microsoft.com/office/officeart/2005/8/layout/bProcess2"/>
    <dgm:cxn modelId="{E6807340-C8F9-44F8-BBC7-D3EE5AEB5390}" type="presParOf" srcId="{456E104B-45F1-49D6-A639-CB1A8A34AF14}" destId="{3D5D4308-FF9B-4C54-8F31-4CDD64569ABC}" srcOrd="0" destOrd="0" presId="urn:microsoft.com/office/officeart/2005/8/layout/bProcess2"/>
    <dgm:cxn modelId="{29E7AD68-E9F2-4108-8ABA-100B00B4CD77}" type="presParOf" srcId="{456E104B-45F1-49D6-A639-CB1A8A34AF14}" destId="{DAE1A880-500A-4096-9463-2A38A5CC9152}" srcOrd="1" destOrd="0" presId="urn:microsoft.com/office/officeart/2005/8/layout/bProcess2"/>
    <dgm:cxn modelId="{360AC91C-6113-46BE-9F03-4BDB7A15C780}" type="presParOf" srcId="{87EF14A4-42E7-440F-8E3B-0524CB361E2E}" destId="{E3B5A30E-0A75-4E1B-9E5A-E14D5DD6F373}" srcOrd="9" destOrd="0" presId="urn:microsoft.com/office/officeart/2005/8/layout/bProcess2"/>
    <dgm:cxn modelId="{F6739233-0A42-4B01-AFEA-C1C7AE5C3DBF}" type="presParOf" srcId="{87EF14A4-42E7-440F-8E3B-0524CB361E2E}" destId="{F25D01F2-B974-4062-AF9D-084DC091552C}" srcOrd="10" destOrd="0" presId="urn:microsoft.com/office/officeart/2005/8/layout/bProcess2"/>
    <dgm:cxn modelId="{F89A7922-782C-4A97-BE70-CAF00D21C8BB}" type="presParOf" srcId="{F25D01F2-B974-4062-AF9D-084DC091552C}" destId="{A40030FD-FE6D-4152-A05B-37A2F08652DE}" srcOrd="0" destOrd="0" presId="urn:microsoft.com/office/officeart/2005/8/layout/bProcess2"/>
    <dgm:cxn modelId="{5F612134-19A4-4A23-8662-B0F1D6C49B46}" type="presParOf" srcId="{F25D01F2-B974-4062-AF9D-084DC091552C}" destId="{D820370A-40CF-4653-887A-354FA959BFAD}" srcOrd="1" destOrd="0" presId="urn:microsoft.com/office/officeart/2005/8/layout/bProcess2"/>
    <dgm:cxn modelId="{1BB2E9E9-CA2B-469F-8B7A-AFFDDC64A573}" type="presParOf" srcId="{87EF14A4-42E7-440F-8E3B-0524CB361E2E}" destId="{91741C66-42AE-454A-AEBD-7DEEF2C3EB67}" srcOrd="11" destOrd="0" presId="urn:microsoft.com/office/officeart/2005/8/layout/bProcess2"/>
    <dgm:cxn modelId="{59E77D13-965C-4ABE-89EB-D3A5FC940F31}" type="presParOf" srcId="{87EF14A4-42E7-440F-8E3B-0524CB361E2E}" destId="{101F5335-0D1A-4767-AFBB-7D963E9FDCA2}" srcOrd="12" destOrd="0" presId="urn:microsoft.com/office/officeart/2005/8/layout/bProcess2"/>
    <dgm:cxn modelId="{1B932579-2610-43D7-B6C7-356E0F515815}" type="presParOf" srcId="{101F5335-0D1A-4767-AFBB-7D963E9FDCA2}" destId="{9719835C-FD17-41CE-A324-F04AF2373A92}" srcOrd="0" destOrd="0" presId="urn:microsoft.com/office/officeart/2005/8/layout/bProcess2"/>
    <dgm:cxn modelId="{22A46AFA-AB8C-4883-B6E0-23D44D020FEF}" type="presParOf" srcId="{101F5335-0D1A-4767-AFBB-7D963E9FDCA2}" destId="{CA558B07-C691-4543-915D-03A209C27EF1}" srcOrd="1" destOrd="0" presId="urn:microsoft.com/office/officeart/2005/8/layout/bProcess2"/>
    <dgm:cxn modelId="{F6253B97-F53D-4655-A666-33F298318701}" type="presParOf" srcId="{87EF14A4-42E7-440F-8E3B-0524CB361E2E}" destId="{98F290CE-6AA8-4B63-8EDB-638EA86845FC}" srcOrd="13" destOrd="0" presId="urn:microsoft.com/office/officeart/2005/8/layout/bProcess2"/>
    <dgm:cxn modelId="{F27C9A73-8B4D-4980-B6C5-61659C288340}" type="presParOf" srcId="{87EF14A4-42E7-440F-8E3B-0524CB361E2E}" destId="{DF03B10B-769C-4253-9F2D-E98542BF9FE7}" srcOrd="14" destOrd="0" presId="urn:microsoft.com/office/officeart/2005/8/layout/bProcess2"/>
    <dgm:cxn modelId="{06C8778A-7292-437B-8FC6-454526FB4693}" type="presParOf" srcId="{DF03B10B-769C-4253-9F2D-E98542BF9FE7}" destId="{95242F61-813F-47A0-BFDE-51BBA314E7EB}" srcOrd="0" destOrd="0" presId="urn:microsoft.com/office/officeart/2005/8/layout/bProcess2"/>
    <dgm:cxn modelId="{7C879003-3945-4E9B-941C-A6E0D680091C}" type="presParOf" srcId="{DF03B10B-769C-4253-9F2D-E98542BF9FE7}" destId="{E38EB963-E05C-41E4-BA5F-EBA836612075}" srcOrd="1" destOrd="0" presId="urn:microsoft.com/office/officeart/2005/8/layout/bProcess2"/>
    <dgm:cxn modelId="{C2789408-8F59-4A01-B020-886D2D4F5CD4}" type="presParOf" srcId="{87EF14A4-42E7-440F-8E3B-0524CB361E2E}" destId="{EC48659C-16FE-4399-A2B6-E7DCA1D06438}" srcOrd="15" destOrd="0" presId="urn:microsoft.com/office/officeart/2005/8/layout/bProcess2"/>
    <dgm:cxn modelId="{B3EB48CA-CFD2-46D8-AED9-285C15B780B4}" type="presParOf" srcId="{87EF14A4-42E7-440F-8E3B-0524CB361E2E}" destId="{E07C6469-75B6-4429-98F8-348A3699984D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3A012-3121-1949-925A-25660477A3A1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C550C-A10E-5946-9FBC-97939084284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770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38845-014C-4222-BE7C-AC1FA54CF389}" type="datetimeFigureOut">
              <a:rPr lang="nl-BE" smtClean="0"/>
              <a:pPr/>
              <a:t>8/05/2014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82B47-47A1-4B8C-B227-AFA36AACCDDE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3476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82B47-47A1-4B8C-B227-AFA36AACCDDE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6020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974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nl-BE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9053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6862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15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27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727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0287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07114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82B47-47A1-4B8C-B227-AFA36AACCDDE}" type="slidenum">
              <a:rPr lang="nl-BE" smtClean="0"/>
              <a:pPr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78679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82B47-47A1-4B8C-B227-AFA36AACCDDE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18772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4765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18810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25343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04063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50041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0949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1102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59852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3758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defRPr/>
            </a:pPr>
            <a:endParaRPr lang="nl-BE" sz="1200" dirty="0" smtClean="0"/>
          </a:p>
          <a:p>
            <a:pPr lvl="1" eaLnBrk="1" hangingPunct="1">
              <a:defRPr/>
            </a:pPr>
            <a:endParaRPr lang="en-US" sz="24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274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nl-NL" u="sng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227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2710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2987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8352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i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4662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2861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0467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581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2875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10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563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roo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B796-D4A1-F947-9FA4-88288656469B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CDC-9EF3-324C-9A1A-77C789016D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74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B796-D4A1-F947-9FA4-88288656469B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CDC-9EF3-324C-9A1A-77C789016D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8315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B796-D4A1-F947-9FA4-88288656469B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CDC-9EF3-324C-9A1A-77C789016D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872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B796-D4A1-F947-9FA4-88288656469B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CDC-9EF3-324C-9A1A-77C789016D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1227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B796-D4A1-F947-9FA4-88288656469B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CDC-9EF3-324C-9A1A-77C789016D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5963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B796-D4A1-F947-9FA4-88288656469B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CDC-9EF3-324C-9A1A-77C789016D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308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B796-D4A1-F947-9FA4-88288656469B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CDC-9EF3-324C-9A1A-77C789016D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358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grij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B796-D4A1-F947-9FA4-88288656469B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CDC-9EF3-324C-9A1A-77C789016D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474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roo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B796-D4A1-F947-9FA4-88288656469B}" type="datetimeFigureOut">
              <a:rPr lang="nl-NL" smtClean="0"/>
              <a:pPr/>
              <a:t>8-5-2014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CDC-9EF3-324C-9A1A-77C789016D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1289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grij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B796-D4A1-F947-9FA4-88288656469B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CDC-9EF3-324C-9A1A-77C789016D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989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roo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B796-D4A1-F947-9FA4-88288656469B}" type="datetimeFigureOut">
              <a:rPr lang="nl-NL" smtClean="0"/>
              <a:pPr/>
              <a:t>8-5-2014</a:t>
            </a:fld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CDC-9EF3-324C-9A1A-77C789016D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2026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grijs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B796-D4A1-F947-9FA4-88288656469B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CDC-9EF3-324C-9A1A-77C789016D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0106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B796-D4A1-F947-9FA4-88288656469B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CDC-9EF3-324C-9A1A-77C789016D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786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B796-D4A1-F947-9FA4-88288656469B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CDC-9EF3-324C-9A1A-77C789016D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54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B796-D4A1-F947-9FA4-88288656469B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BCDC-9EF3-324C-9A1A-77C789016D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0825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Vi-ppt-background-logo-transparant.gif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BE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Klik om de tekststijl van het model te bewerken</a:t>
            </a:r>
          </a:p>
          <a:p>
            <a:pPr lvl="1"/>
            <a:r>
              <a:rPr lang="nl-BE" dirty="0" smtClean="0"/>
              <a:t>Tweede niveau</a:t>
            </a:r>
          </a:p>
          <a:p>
            <a:pPr lvl="2"/>
            <a:r>
              <a:rPr lang="nl-BE" dirty="0" smtClean="0"/>
              <a:t>Derde niveau</a:t>
            </a:r>
          </a:p>
          <a:p>
            <a:pPr lvl="3"/>
            <a:r>
              <a:rPr lang="nl-BE" dirty="0" smtClean="0"/>
              <a:t>Vierde niveau</a:t>
            </a:r>
          </a:p>
          <a:p>
            <a:pPr lvl="4"/>
            <a:r>
              <a:rPr lang="nl-BE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004457" y="6437172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9B796-D4A1-F947-9FA4-88288656469B}" type="datetimeFigureOut">
              <a:rPr lang="nl-NL" smtClean="0"/>
              <a:pPr/>
              <a:t>8-5-2014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537691" y="64371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45655" y="6437750"/>
            <a:ext cx="483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8BCDC-9EF3-324C-9A1A-77C789016D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119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0" r:id="rId2"/>
    <p:sldLayoutId id="2147483841" r:id="rId3"/>
    <p:sldLayoutId id="2147483831" r:id="rId4"/>
    <p:sldLayoutId id="2147483842" r:id="rId5"/>
    <p:sldLayoutId id="2147483843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87887"/>
            <a:ext cx="7772400" cy="2312563"/>
          </a:xfrm>
        </p:spPr>
        <p:txBody>
          <a:bodyPr>
            <a:normAutofit/>
          </a:bodyPr>
          <a:lstStyle/>
          <a:p>
            <a:pPr algn="ctr"/>
            <a:r>
              <a:rPr lang="nl-BE" sz="4800" b="1" dirty="0" smtClean="0"/>
              <a:t>Blok en examens</a:t>
            </a:r>
            <a:endParaRPr lang="nl-BE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2164723"/>
            <a:ext cx="7086600" cy="2316051"/>
          </a:xfrm>
        </p:spPr>
        <p:txBody>
          <a:bodyPr/>
          <a:lstStyle/>
          <a:p>
            <a:pPr algn="ctr"/>
            <a:r>
              <a:rPr lang="nl-BE" dirty="0" smtClean="0"/>
              <a:t>Happy </a:t>
            </a:r>
            <a:r>
              <a:rPr lang="nl-BE" dirty="0" err="1" smtClean="0"/>
              <a:t>hour</a:t>
            </a:r>
            <a:r>
              <a:rPr lang="nl-BE" dirty="0" smtClean="0"/>
              <a:t> @ VIVES: Studievaardigheden </a:t>
            </a:r>
          </a:p>
          <a:p>
            <a:pPr algn="ctr"/>
            <a:endParaRPr lang="nl-BE" sz="2800" dirty="0"/>
          </a:p>
          <a:p>
            <a:pPr algn="ctr"/>
            <a:endParaRPr lang="nl-BE" sz="2800" dirty="0" smtClean="0"/>
          </a:p>
          <a:p>
            <a:pPr algn="ctr"/>
            <a:r>
              <a:rPr lang="nl-BE" sz="2800" dirty="0" smtClean="0"/>
              <a:t>Tine Dhaese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996615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Blok- en examenplan</a:t>
            </a:r>
            <a:endParaRPr lang="nl-NL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847" y="1600200"/>
            <a:ext cx="640001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128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 bwMode="auto">
          <a:xfrm>
            <a:off x="3071802" y="1033450"/>
            <a:ext cx="5643602" cy="28575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4400" b="1" i="0" u="none" strike="noStrike" cap="none" normalizeH="0" baseline="0" smtClean="0">
              <a:ln>
                <a:noFill/>
              </a:ln>
              <a:solidFill>
                <a:srgbClr val="616161"/>
              </a:solidFill>
              <a:effectLst/>
              <a:latin typeface="Verdana" pitchFamily="34" charset="0"/>
              <a:ea typeface="ＭＳ Ｐゴシック" pitchFamily="-128" charset="-128"/>
            </a:endParaRPr>
          </a:p>
        </p:txBody>
      </p:sp>
      <p:graphicFrame>
        <p:nvGraphicFramePr>
          <p:cNvPr id="4" name="Tijdelijke aanduiding voor inhoud 3"/>
          <p:cNvGraphicFramePr>
            <a:graphicFrameLocks/>
          </p:cNvGraphicFramePr>
          <p:nvPr/>
        </p:nvGraphicFramePr>
        <p:xfrm>
          <a:off x="0" y="285728"/>
          <a:ext cx="9144000" cy="5891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c. Tijdens de blok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3438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3200" dirty="0" smtClean="0"/>
              <a:t>Studeer actief (cf. sessie 2 &amp; 3)</a:t>
            </a:r>
          </a:p>
          <a:p>
            <a:r>
              <a:rPr lang="nl-BE" sz="3200" dirty="0" smtClean="0"/>
              <a:t>Memoriseren </a:t>
            </a:r>
            <a:r>
              <a:rPr lang="nl-BE" sz="3200" dirty="0" smtClean="0">
                <a:sym typeface="Wingdings" pitchFamily="2" charset="2"/>
              </a:rPr>
              <a:t> herhalen  controleren</a:t>
            </a:r>
          </a:p>
          <a:p>
            <a:r>
              <a:rPr lang="nl-BE" sz="3200" dirty="0"/>
              <a:t>Herhaal, meer dan ooit</a:t>
            </a:r>
            <a:r>
              <a:rPr lang="nl-BE" sz="3200" dirty="0" smtClean="0"/>
              <a:t>!!</a:t>
            </a:r>
          </a:p>
          <a:p>
            <a:r>
              <a:rPr lang="nl-BE" sz="3200" dirty="0" smtClean="0"/>
              <a:t>Controleer jezelf meer dan ooit!</a:t>
            </a:r>
          </a:p>
          <a:p>
            <a:r>
              <a:rPr lang="nl-BE" sz="3200" dirty="0" smtClean="0">
                <a:solidFill>
                  <a:srgbClr val="00B0F0"/>
                </a:solidFill>
              </a:rPr>
              <a:t>Stel jezelf vragen, luidop, eventueel aan bord</a:t>
            </a:r>
          </a:p>
          <a:p>
            <a:r>
              <a:rPr lang="nl-BE" sz="3200" dirty="0" smtClean="0"/>
              <a:t>Ondervraag elkaar of leg uit aan elkaar</a:t>
            </a:r>
          </a:p>
          <a:p>
            <a:endParaRPr lang="nl-BE" dirty="0" smtClean="0"/>
          </a:p>
          <a:p>
            <a:endParaRPr lang="nl-BE" dirty="0" smtClean="0"/>
          </a:p>
          <a:p>
            <a:pPr lvl="1"/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Tips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3564284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Overzichtsvragen, begripsvragen, verbanden</a:t>
            </a:r>
            <a:r>
              <a:rPr lang="nl-BE" sz="3200" dirty="0" smtClean="0"/>
              <a:t>,….</a:t>
            </a:r>
          </a:p>
          <a:p>
            <a:r>
              <a:rPr lang="nl-BE" sz="3200" dirty="0" smtClean="0"/>
              <a:t>Begrippen kunnen toepassen </a:t>
            </a:r>
            <a:r>
              <a:rPr lang="nl-BE" sz="3200" dirty="0" smtClean="0">
                <a:sym typeface="Wingdings" pitchFamily="2" charset="2"/>
              </a:rPr>
              <a:t></a:t>
            </a:r>
            <a:r>
              <a:rPr lang="nl-BE" sz="3200" dirty="0" smtClean="0"/>
              <a:t>oefeningen</a:t>
            </a:r>
            <a:endParaRPr lang="nl-BE" sz="3200" dirty="0"/>
          </a:p>
          <a:p>
            <a:r>
              <a:rPr lang="nl-BE" sz="3200" dirty="0" smtClean="0"/>
              <a:t>Eerst hoofdzaken, details = voor hoge punten</a:t>
            </a:r>
          </a:p>
          <a:p>
            <a:r>
              <a:rPr lang="nl-BE" sz="3200" dirty="0" smtClean="0"/>
              <a:t>Hou </a:t>
            </a:r>
            <a:r>
              <a:rPr lang="nl-BE" sz="3200" dirty="0"/>
              <a:t>rekening met het soort examen</a:t>
            </a:r>
          </a:p>
          <a:p>
            <a:r>
              <a:rPr lang="nl-BE" sz="3200" dirty="0"/>
              <a:t>Wat als ik iets niet snap? </a:t>
            </a:r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Tips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2367026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Signaaltekens, signaalwoorden: examenvragen?</a:t>
            </a:r>
          </a:p>
          <a:p>
            <a:r>
              <a:rPr lang="nl-BE" sz="3200" dirty="0" smtClean="0"/>
              <a:t>Hoe onthouden?: beeld , verhaal met kapstokken</a:t>
            </a:r>
          </a:p>
          <a:p>
            <a:r>
              <a:rPr lang="nl-BE" sz="3200" dirty="0" smtClean="0"/>
              <a:t>Van buiten leren: beter 2x 10’ dan 1x 20’</a:t>
            </a:r>
          </a:p>
          <a:p>
            <a:r>
              <a:rPr lang="nl-BE" sz="3200" dirty="0" smtClean="0"/>
              <a:t>Visualiseren!</a:t>
            </a:r>
          </a:p>
          <a:p>
            <a:r>
              <a:rPr lang="nl-BE" sz="3200" dirty="0" smtClean="0"/>
              <a:t>Schrijven tijdens studeren</a:t>
            </a:r>
            <a:endParaRPr lang="nl-BE" sz="3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Tips</a:t>
            </a:r>
          </a:p>
        </p:txBody>
      </p:sp>
    </p:spTree>
    <p:extLst>
      <p:ext uri="{BB962C8B-B14F-4D97-AF65-F5344CB8AC3E}">
        <p14:creationId xmlns:p14="http://schemas.microsoft.com/office/powerpoint/2010/main" val="944876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3200" dirty="0" smtClean="0"/>
              <a:t>Regelmatig pauze bevordert concentratie</a:t>
            </a:r>
          </a:p>
          <a:p>
            <a:r>
              <a:rPr lang="nl-BE" sz="3200" dirty="0" smtClean="0"/>
              <a:t>Vergeet wel niet te herbeginnen!</a:t>
            </a:r>
          </a:p>
          <a:p>
            <a:r>
              <a:rPr lang="nl-BE" sz="3200" dirty="0" smtClean="0"/>
              <a:t>Maak er ritueel van</a:t>
            </a:r>
          </a:p>
          <a:p>
            <a:r>
              <a:rPr lang="nl-BE" sz="3200" dirty="0" smtClean="0"/>
              <a:t>Na pauze: herneem telkens structuur</a:t>
            </a:r>
          </a:p>
          <a:p>
            <a:r>
              <a:rPr lang="nl-BE" sz="3200" dirty="0" smtClean="0"/>
              <a:t>Stel </a:t>
            </a:r>
            <a:r>
              <a:rPr lang="nl-BE" sz="3200" dirty="0"/>
              <a:t>niet uit! </a:t>
            </a:r>
          </a:p>
          <a:p>
            <a:r>
              <a:rPr lang="nl-BE" sz="3200" dirty="0"/>
              <a:t>Hou op met mopperen, ontspan en beloon jezelf!</a:t>
            </a:r>
          </a:p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Tips</a:t>
            </a:r>
          </a:p>
        </p:txBody>
      </p:sp>
    </p:spTree>
    <p:extLst>
      <p:ext uri="{BB962C8B-B14F-4D97-AF65-F5344CB8AC3E}">
        <p14:creationId xmlns:p14="http://schemas.microsoft.com/office/powerpoint/2010/main" val="3153758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Voorbeeld blokdag</a:t>
            </a:r>
            <a:endParaRPr lang="nl-BE" b="1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714348" y="1643050"/>
          <a:ext cx="8072494" cy="450059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71768"/>
                <a:gridCol w="5500726"/>
              </a:tblGrid>
              <a:tr h="559705">
                <a:tc>
                  <a:txBody>
                    <a:bodyPr/>
                    <a:lstStyle/>
                    <a:p>
                      <a:pPr algn="r"/>
                      <a:r>
                        <a:rPr lang="nl-BE" sz="2400" b="1" dirty="0" smtClean="0"/>
                        <a:t>7u</a:t>
                      </a:r>
                      <a:endParaRPr lang="nl-B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sz="2400" b="0" dirty="0" smtClean="0"/>
                        <a:t>Opstaan</a:t>
                      </a:r>
                      <a:r>
                        <a:rPr lang="nl-BE" sz="2400" b="0" baseline="0" dirty="0" smtClean="0"/>
                        <a:t> + douche + ontbijt</a:t>
                      </a:r>
                      <a:endParaRPr lang="nl-BE" sz="2400" b="0" dirty="0"/>
                    </a:p>
                  </a:txBody>
                  <a:tcPr anchor="ctr"/>
                </a:tc>
              </a:tr>
              <a:tr h="559705">
                <a:tc>
                  <a:txBody>
                    <a:bodyPr/>
                    <a:lstStyle/>
                    <a:p>
                      <a:pPr algn="r"/>
                      <a:r>
                        <a:rPr lang="nl-BE" sz="2400" b="1" dirty="0" smtClean="0"/>
                        <a:t>8u-12u</a:t>
                      </a:r>
                      <a:endParaRPr lang="nl-B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Studeren (incl. 3x10 min. pauze)</a:t>
                      </a:r>
                      <a:endParaRPr lang="nl-BE" sz="2400" dirty="0"/>
                    </a:p>
                  </a:txBody>
                  <a:tcPr anchor="ctr"/>
                </a:tc>
              </a:tr>
              <a:tr h="559705">
                <a:tc>
                  <a:txBody>
                    <a:bodyPr/>
                    <a:lstStyle/>
                    <a:p>
                      <a:pPr algn="r"/>
                      <a:r>
                        <a:rPr lang="nl-BE" sz="2400" b="1" dirty="0" smtClean="0"/>
                        <a:t>12u-13u30</a:t>
                      </a:r>
                      <a:endParaRPr lang="nl-B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Eten + ontspanning</a:t>
                      </a:r>
                      <a:endParaRPr lang="nl-BE" sz="2400" dirty="0"/>
                    </a:p>
                  </a:txBody>
                  <a:tcPr anchor="ctr"/>
                </a:tc>
              </a:tr>
              <a:tr h="582659">
                <a:tc>
                  <a:txBody>
                    <a:bodyPr/>
                    <a:lstStyle/>
                    <a:p>
                      <a:pPr algn="r"/>
                      <a:r>
                        <a:rPr lang="nl-BE" sz="2400" b="1" dirty="0" smtClean="0"/>
                        <a:t>13u30-17u30</a:t>
                      </a:r>
                      <a:endParaRPr lang="nl-B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Studeren (incl. 3x10 min. pauze)</a:t>
                      </a:r>
                      <a:endParaRPr lang="nl-BE" sz="2400" dirty="0"/>
                    </a:p>
                  </a:txBody>
                  <a:tcPr anchor="ctr"/>
                </a:tc>
              </a:tr>
              <a:tr h="559705">
                <a:tc>
                  <a:txBody>
                    <a:bodyPr/>
                    <a:lstStyle/>
                    <a:p>
                      <a:pPr algn="r"/>
                      <a:r>
                        <a:rPr lang="nl-BE" sz="2400" b="1" dirty="0" smtClean="0"/>
                        <a:t>17u30-19u</a:t>
                      </a:r>
                      <a:endParaRPr lang="nl-B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Eten + ontspanning</a:t>
                      </a:r>
                      <a:endParaRPr lang="nl-BE" sz="2400" dirty="0"/>
                    </a:p>
                  </a:txBody>
                  <a:tcPr anchor="ctr"/>
                </a:tc>
              </a:tr>
              <a:tr h="559705">
                <a:tc>
                  <a:txBody>
                    <a:bodyPr/>
                    <a:lstStyle/>
                    <a:p>
                      <a:pPr algn="r"/>
                      <a:r>
                        <a:rPr lang="nl-BE" sz="2400" b="1" dirty="0" smtClean="0"/>
                        <a:t>19u-21u </a:t>
                      </a:r>
                      <a:endParaRPr lang="nl-B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Studeren</a:t>
                      </a:r>
                      <a:r>
                        <a:rPr lang="nl-BE" sz="2400" baseline="0" dirty="0" smtClean="0"/>
                        <a:t> (incl. 1x10 min. pauze)</a:t>
                      </a:r>
                      <a:endParaRPr lang="nl-BE" sz="2400" dirty="0"/>
                    </a:p>
                  </a:txBody>
                  <a:tcPr anchor="ctr"/>
                </a:tc>
              </a:tr>
              <a:tr h="559705">
                <a:tc>
                  <a:txBody>
                    <a:bodyPr/>
                    <a:lstStyle/>
                    <a:p>
                      <a:pPr algn="r"/>
                      <a:r>
                        <a:rPr lang="nl-BE" sz="2400" b="1" dirty="0" smtClean="0"/>
                        <a:t>21u-22u</a:t>
                      </a:r>
                      <a:endParaRPr lang="nl-B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Ontspanning</a:t>
                      </a:r>
                      <a:endParaRPr lang="nl-BE" sz="2400" dirty="0"/>
                    </a:p>
                  </a:txBody>
                  <a:tcPr anchor="ctr"/>
                </a:tc>
              </a:tr>
              <a:tr h="559705">
                <a:tc>
                  <a:txBody>
                    <a:bodyPr/>
                    <a:lstStyle/>
                    <a:p>
                      <a:pPr algn="r"/>
                      <a:r>
                        <a:rPr lang="nl-BE" sz="2400" b="1" dirty="0" smtClean="0"/>
                        <a:t>22u</a:t>
                      </a:r>
                      <a:endParaRPr lang="nl-B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Slapen</a:t>
                      </a:r>
                      <a:endParaRPr lang="nl-BE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987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Stress is oké!</a:t>
            </a:r>
          </a:p>
          <a:p>
            <a:r>
              <a:rPr lang="nl-BE" sz="3200" dirty="0" smtClean="0"/>
              <a:t>Leren er goed mee om te gaan</a:t>
            </a:r>
          </a:p>
          <a:p>
            <a:r>
              <a:rPr lang="nl-BE" sz="3200" dirty="0" smtClean="0"/>
              <a:t>Niet laten escaleren</a:t>
            </a:r>
          </a:p>
          <a:p>
            <a:r>
              <a:rPr lang="nl-BE" sz="3200" dirty="0" smtClean="0"/>
              <a:t>Pauze</a:t>
            </a:r>
          </a:p>
          <a:p>
            <a:r>
              <a:rPr lang="nl-BE" sz="3200" dirty="0" smtClean="0"/>
              <a:t>Ademhalingsoefening</a:t>
            </a:r>
          </a:p>
          <a:p>
            <a:r>
              <a:rPr lang="nl-BE" sz="3200" dirty="0" smtClean="0"/>
              <a:t>Goede houding </a:t>
            </a:r>
            <a:endParaRPr lang="nl-BE" sz="3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Omgaan met stress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2577019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Regelmatig bewegen</a:t>
            </a:r>
          </a:p>
          <a:p>
            <a:r>
              <a:rPr lang="nl-BE" sz="3200" dirty="0" smtClean="0"/>
              <a:t>Gezonde voeding: noten, geen frisdrank, veel water (concentratie!), weinig cafeïne, geen pep dranken, veel groenten en fruit, weinig vet</a:t>
            </a:r>
          </a:p>
          <a:p>
            <a:r>
              <a:rPr lang="nl-BE" sz="3200" dirty="0" smtClean="0"/>
              <a:t>Emotionele gesprekken vermijden</a:t>
            </a:r>
            <a:endParaRPr lang="nl-BE" sz="3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Omgaan met stress</a:t>
            </a:r>
          </a:p>
        </p:txBody>
      </p:sp>
    </p:spTree>
    <p:extLst>
      <p:ext uri="{BB962C8B-B14F-4D97-AF65-F5344CB8AC3E}">
        <p14:creationId xmlns:p14="http://schemas.microsoft.com/office/powerpoint/2010/main" val="4054133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Geloven in jezelf</a:t>
            </a:r>
          </a:p>
          <a:p>
            <a:r>
              <a:rPr lang="nl-BE" sz="3200" dirty="0" smtClean="0"/>
              <a:t>En dat bevestigen</a:t>
            </a:r>
          </a:p>
          <a:p>
            <a:r>
              <a:rPr lang="nl-BE" sz="3200" dirty="0" smtClean="0"/>
              <a:t>Positief blijven</a:t>
            </a:r>
          </a:p>
          <a:p>
            <a:r>
              <a:rPr lang="nl-BE" sz="3200" dirty="0" smtClean="0"/>
              <a:t>Positieve gedachten</a:t>
            </a:r>
            <a:endParaRPr lang="nl-BE" sz="3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Omgaan met stress</a:t>
            </a:r>
          </a:p>
        </p:txBody>
      </p:sp>
    </p:spTree>
    <p:extLst>
      <p:ext uri="{BB962C8B-B14F-4D97-AF65-F5344CB8AC3E}">
        <p14:creationId xmlns:p14="http://schemas.microsoft.com/office/powerpoint/2010/main" val="19325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nl-BE" sz="4400" dirty="0"/>
              <a:t>Inleiding</a:t>
            </a:r>
          </a:p>
          <a:p>
            <a:pPr marL="514350" indent="-514350">
              <a:buFont typeface="+mj-lt"/>
              <a:buAutoNum type="alphaLcPeriod"/>
            </a:pPr>
            <a:r>
              <a:rPr lang="nl-BE" sz="4400" dirty="0"/>
              <a:t>Voor de blok</a:t>
            </a:r>
          </a:p>
          <a:p>
            <a:pPr marL="514350" indent="-514350">
              <a:buFont typeface="+mj-lt"/>
              <a:buAutoNum type="alphaLcPeriod"/>
            </a:pPr>
            <a:r>
              <a:rPr lang="nl-BE" sz="4400" dirty="0"/>
              <a:t>Tijdens de blok</a:t>
            </a:r>
          </a:p>
          <a:p>
            <a:pPr marL="514350" indent="-514350">
              <a:buFont typeface="+mj-lt"/>
              <a:buAutoNum type="alphaLcPeriod"/>
            </a:pPr>
            <a:r>
              <a:rPr lang="nl-BE" sz="4400" dirty="0"/>
              <a:t>Net voor je examen</a:t>
            </a:r>
          </a:p>
          <a:p>
            <a:pPr marL="514350" indent="-514350">
              <a:buFont typeface="+mj-lt"/>
              <a:buAutoNum type="alphaLcPeriod"/>
            </a:pPr>
            <a:r>
              <a:rPr lang="nl-BE" sz="4400" dirty="0"/>
              <a:t>Tijdens je examen</a:t>
            </a:r>
          </a:p>
          <a:p>
            <a:pPr marL="514350" indent="-514350">
              <a:buFont typeface="+mj-lt"/>
              <a:buAutoNum type="alphaLcPeriod"/>
            </a:pPr>
            <a:r>
              <a:rPr lang="nl-BE" sz="4400" dirty="0"/>
              <a:t>Na je examen </a:t>
            </a:r>
          </a:p>
          <a:p>
            <a:pPr marL="514350" indent="-514350">
              <a:buFont typeface="+mj-lt"/>
              <a:buAutoNum type="alphaLcPeriod"/>
            </a:pPr>
            <a:r>
              <a:rPr lang="nl-BE" sz="4400" dirty="0"/>
              <a:t>Gouden tips</a:t>
            </a:r>
          </a:p>
          <a:p>
            <a:endParaRPr lang="nl-BE" sz="44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 smtClean="0"/>
              <a:t>Inhoud</a:t>
            </a:r>
            <a:endParaRPr lang="nl-BE" sz="4000" b="1" dirty="0"/>
          </a:p>
        </p:txBody>
      </p:sp>
      <p:pic>
        <p:nvPicPr>
          <p:cNvPr id="6" name="Picture 2" descr="http://plaatjesweb.web-log.nl/SCHOOL/Studeren/studeren2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28604"/>
            <a:ext cx="2243290" cy="27146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4185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00579"/>
          </a:xfrm>
        </p:spPr>
        <p:txBody>
          <a:bodyPr>
            <a:noAutofit/>
          </a:bodyPr>
          <a:lstStyle/>
          <a:p>
            <a:r>
              <a:rPr lang="nl-BE" sz="2800" dirty="0" smtClean="0"/>
              <a:t>Voorzie tijd om je cursus in vogelvlucht door te nemen</a:t>
            </a:r>
          </a:p>
          <a:p>
            <a:r>
              <a:rPr lang="nl-BE" sz="2800" dirty="0" smtClean="0"/>
              <a:t>Controleer het tijdstip en de locatie</a:t>
            </a:r>
          </a:p>
          <a:p>
            <a:r>
              <a:rPr lang="nl-BE" sz="2800" dirty="0" smtClean="0"/>
              <a:t>Eet iets (hou je suikergehalte op peil)</a:t>
            </a:r>
          </a:p>
          <a:p>
            <a:r>
              <a:rPr lang="nl-BE" sz="2800" dirty="0" smtClean="0"/>
              <a:t>Blok geen nachtje door!</a:t>
            </a:r>
          </a:p>
          <a:p>
            <a:r>
              <a:rPr lang="nl-BE" sz="2800" dirty="0" smtClean="0"/>
              <a:t>En sta niet onredelijk vroeg op om te herhalen</a:t>
            </a:r>
          </a:p>
          <a:p>
            <a:r>
              <a:rPr lang="nl-BE" sz="2800" dirty="0" smtClean="0"/>
              <a:t>Mentaliteit: ik heb niets te verliezen</a:t>
            </a:r>
          </a:p>
          <a:p>
            <a:r>
              <a:rPr lang="nl-BE" sz="2800" dirty="0"/>
              <a:t>Ga tijdig naar het examen (15 à 30 </a:t>
            </a:r>
            <a:r>
              <a:rPr lang="nl-BE" sz="2800" dirty="0" smtClean="0"/>
              <a:t>min </a:t>
            </a:r>
            <a:r>
              <a:rPr lang="nl-BE" sz="2800" dirty="0"/>
              <a:t>o</a:t>
            </a:r>
            <a:r>
              <a:rPr lang="nl-BE" sz="2800" dirty="0" smtClean="0"/>
              <a:t>p voorhand</a:t>
            </a:r>
            <a:r>
              <a:rPr lang="nl-BE" sz="2800" dirty="0"/>
              <a:t>)</a:t>
            </a:r>
          </a:p>
          <a:p>
            <a:r>
              <a:rPr lang="nl-BE" sz="2800" dirty="0"/>
              <a:t>Laat je niet opjutten door</a:t>
            </a:r>
            <a:r>
              <a:rPr lang="nl-BE" sz="2800" dirty="0" smtClean="0"/>
              <a:t> medestudenten</a:t>
            </a:r>
          </a:p>
          <a:p>
            <a:r>
              <a:rPr lang="nl-BE" sz="2800" dirty="0"/>
              <a:t>Laat je cursus net voor het examen in je rugzak zitten</a:t>
            </a:r>
            <a:r>
              <a:rPr lang="nl-BE" sz="2800" dirty="0" smtClean="0"/>
              <a:t>.</a:t>
            </a:r>
            <a:endParaRPr lang="nl-BE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d. (Net) voor je </a:t>
            </a:r>
            <a:r>
              <a:rPr lang="nl-BE" b="1" dirty="0" smtClean="0"/>
              <a:t>examen: Tips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3170326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800" dirty="0"/>
              <a:t>Wist je dat… een beetje zenuwen je beter doen presteren?</a:t>
            </a:r>
          </a:p>
          <a:p>
            <a:r>
              <a:rPr lang="nl-BE" sz="2800" dirty="0"/>
              <a:t>Verkoop jezelf! </a:t>
            </a:r>
          </a:p>
          <a:p>
            <a:r>
              <a:rPr lang="nl-BE" sz="2800" dirty="0"/>
              <a:t>Hoed je voor oneerlijke praktijken!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e. Tijdens je examen</a:t>
            </a:r>
            <a:endParaRPr lang="nl-BE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30922"/>
            <a:ext cx="3770810" cy="2295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5722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BE" u="sng" dirty="0" smtClean="0"/>
              <a:t>1</a:t>
            </a:r>
            <a:r>
              <a:rPr lang="nl-BE" sz="2800" u="sng" dirty="0" smtClean="0"/>
              <a:t>. Schriftelijk examen: open vragen</a:t>
            </a:r>
          </a:p>
          <a:p>
            <a:pPr lvl="1"/>
            <a:r>
              <a:rPr lang="nl-BE" sz="2800" dirty="0" smtClean="0"/>
              <a:t>Lees de aanwijzingen van de docent en de vragen aandachtig</a:t>
            </a:r>
          </a:p>
          <a:p>
            <a:pPr lvl="1"/>
            <a:r>
              <a:rPr lang="nl-BE" sz="2800" dirty="0" smtClean="0"/>
              <a:t>Verdeel je beschikbare tijd</a:t>
            </a:r>
          </a:p>
          <a:p>
            <a:pPr lvl="1"/>
            <a:r>
              <a:rPr lang="nl-BE" sz="2800" dirty="0" smtClean="0"/>
              <a:t>Begin met de gemakkelijke vragen</a:t>
            </a:r>
          </a:p>
          <a:p>
            <a:pPr lvl="1"/>
            <a:r>
              <a:rPr lang="nl-BE" sz="2800" dirty="0" smtClean="0"/>
              <a:t>Schematiseer je antwoord in het klad</a:t>
            </a:r>
          </a:p>
          <a:p>
            <a:pPr lvl="1"/>
            <a:r>
              <a:rPr lang="nl-BE" sz="2800" dirty="0" smtClean="0"/>
              <a:t>Schrijf exact en duidelijk</a:t>
            </a:r>
          </a:p>
          <a:p>
            <a:pPr lvl="1"/>
            <a:r>
              <a:rPr lang="nl-BE" sz="2800" dirty="0" smtClean="0"/>
              <a:t>Lees je antwoord na, controleer!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Soorten examens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4001120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2800" u="sng" dirty="0" smtClean="0"/>
              <a:t>2. Schriftelijk examen: toepassingen</a:t>
            </a:r>
          </a:p>
          <a:p>
            <a:pPr lvl="1"/>
            <a:r>
              <a:rPr lang="nl-BE" sz="2800" dirty="0" smtClean="0"/>
              <a:t>“gegeven”: noteer de info</a:t>
            </a:r>
          </a:p>
          <a:p>
            <a:pPr lvl="1"/>
            <a:r>
              <a:rPr lang="nl-BE" sz="2800" dirty="0" smtClean="0"/>
              <a:t>“gevraagd”: herformuleer het probleem in je eigen woorden</a:t>
            </a:r>
          </a:p>
          <a:p>
            <a:pPr lvl="1"/>
            <a:r>
              <a:rPr lang="nl-BE" sz="2800" dirty="0" smtClean="0"/>
              <a:t>Kies een oplossingsstrategie</a:t>
            </a:r>
          </a:p>
          <a:p>
            <a:pPr lvl="1"/>
            <a:r>
              <a:rPr lang="nl-BE" sz="2800" dirty="0" smtClean="0"/>
              <a:t>Controleer! Kan dit?</a:t>
            </a:r>
          </a:p>
          <a:p>
            <a:pPr lvl="1"/>
            <a:r>
              <a:rPr lang="nl-BE" sz="2800" dirty="0" smtClean="0"/>
              <a:t>Toch te weinig tijd? Noteer enkele principes/formules die je bij de oplossing zou gebruikt hebben.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Soorten examens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3667951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BE" sz="2800" u="sng" dirty="0" smtClean="0"/>
              <a:t>3. Schriftelijk examen: multiple </a:t>
            </a:r>
            <a:r>
              <a:rPr lang="nl-BE" sz="2800" u="sng" dirty="0" err="1" smtClean="0"/>
              <a:t>choice</a:t>
            </a:r>
            <a:endParaRPr lang="nl-BE" sz="2800" u="sng" dirty="0" smtClean="0"/>
          </a:p>
          <a:p>
            <a:pPr lvl="1"/>
            <a:r>
              <a:rPr lang="nl-BE" sz="2800" dirty="0" smtClean="0"/>
              <a:t>Lees de instructie aandachtig en houd de eventuele correctie voor raden in gedachten</a:t>
            </a:r>
          </a:p>
          <a:p>
            <a:pPr lvl="1"/>
            <a:r>
              <a:rPr lang="nl-BE" sz="2800" dirty="0" smtClean="0"/>
              <a:t>Kies het “best passende” antwoord</a:t>
            </a:r>
          </a:p>
          <a:p>
            <a:pPr lvl="1"/>
            <a:r>
              <a:rPr lang="nl-BE" sz="2800" dirty="0" smtClean="0"/>
              <a:t>Werk in 3 rondes</a:t>
            </a:r>
          </a:p>
          <a:p>
            <a:pPr lvl="2"/>
            <a:r>
              <a:rPr lang="nl-BE" dirty="0" smtClean="0"/>
              <a:t>Gemakkelijke vragen</a:t>
            </a:r>
          </a:p>
          <a:p>
            <a:pPr lvl="2"/>
            <a:r>
              <a:rPr lang="nl-BE" dirty="0" smtClean="0"/>
              <a:t>Vragen waar je goed moet over nadenken</a:t>
            </a:r>
          </a:p>
          <a:p>
            <a:pPr lvl="2"/>
            <a:r>
              <a:rPr lang="nl-BE" dirty="0" smtClean="0"/>
              <a:t>Zeer moeilijke vragen </a:t>
            </a:r>
          </a:p>
          <a:p>
            <a:pPr lvl="1"/>
            <a:endParaRPr lang="nl-B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Soorten examens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4089120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BE" sz="2800" u="sng" dirty="0" smtClean="0"/>
              <a:t>4. Mondeling examen</a:t>
            </a:r>
          </a:p>
          <a:p>
            <a:pPr lvl="1"/>
            <a:r>
              <a:rPr lang="nl-BE" sz="2800" dirty="0" smtClean="0"/>
              <a:t>Lees de vragen aandachtig en verdeel je beschikbare tijd</a:t>
            </a:r>
          </a:p>
          <a:p>
            <a:pPr lvl="1"/>
            <a:r>
              <a:rPr lang="nl-BE" sz="2800" dirty="0" smtClean="0"/>
              <a:t>Schematiseer je antwoord in het klad</a:t>
            </a:r>
          </a:p>
          <a:p>
            <a:pPr lvl="1"/>
            <a:r>
              <a:rPr lang="nl-BE" sz="2800" dirty="0" smtClean="0"/>
              <a:t>Wees beleefd en zorg voor een verzorgd voorkomen</a:t>
            </a:r>
          </a:p>
          <a:p>
            <a:pPr lvl="1"/>
            <a:r>
              <a:rPr lang="nl-BE" sz="2800" dirty="0" smtClean="0"/>
              <a:t>Situeer het onderwerp in de cursus, leg uit, illustreer met een voorbeeld</a:t>
            </a:r>
          </a:p>
          <a:p>
            <a:pPr lvl="1"/>
            <a:r>
              <a:rPr lang="nl-BE" sz="2800" dirty="0" smtClean="0"/>
              <a:t>Antwoord zakelijk, duidelijk en dynamisch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Soorten examens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2620503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Rust en ontspan enkele uren</a:t>
            </a:r>
          </a:p>
          <a:p>
            <a:r>
              <a:rPr lang="nl-BE" sz="3200" dirty="0" smtClean="0"/>
              <a:t>Verwen en/of beloon jezelf!</a:t>
            </a:r>
          </a:p>
          <a:p>
            <a:pPr>
              <a:defRPr/>
            </a:pPr>
            <a:r>
              <a:rPr lang="en-US" sz="3200" dirty="0" err="1" smtClean="0"/>
              <a:t>Laat</a:t>
            </a:r>
            <a:r>
              <a:rPr lang="en-US" sz="3200" dirty="0" smtClean="0"/>
              <a:t> 1 </a:t>
            </a:r>
            <a:r>
              <a:rPr lang="en-US" sz="3200" dirty="0" err="1" smtClean="0"/>
              <a:t>examen</a:t>
            </a:r>
            <a:r>
              <a:rPr lang="en-US" sz="3200" dirty="0" smtClean="0"/>
              <a:t> de </a:t>
            </a:r>
            <a:r>
              <a:rPr lang="en-US" sz="3200" dirty="0" err="1" smtClean="0"/>
              <a:t>andere</a:t>
            </a:r>
            <a:r>
              <a:rPr lang="en-US" sz="3200" dirty="0" smtClean="0"/>
              <a:t> </a:t>
            </a:r>
            <a:r>
              <a:rPr lang="en-US" sz="3200" dirty="0" err="1" smtClean="0"/>
              <a:t>niet</a:t>
            </a:r>
            <a:r>
              <a:rPr lang="en-US" sz="3200" dirty="0" smtClean="0"/>
              <a:t> </a:t>
            </a:r>
            <a:r>
              <a:rPr lang="en-US" sz="3200" dirty="0" err="1" smtClean="0"/>
              <a:t>verpesten</a:t>
            </a:r>
            <a:r>
              <a:rPr lang="en-US" sz="3200" dirty="0" smtClean="0"/>
              <a:t> - </a:t>
            </a:r>
            <a:r>
              <a:rPr lang="en-US" sz="3200" dirty="0" err="1" smtClean="0"/>
              <a:t>herpak</a:t>
            </a:r>
            <a:r>
              <a:rPr lang="en-US" sz="3200" dirty="0" smtClean="0"/>
              <a:t> je!</a:t>
            </a:r>
          </a:p>
          <a:p>
            <a:pPr>
              <a:defRPr/>
            </a:pPr>
            <a:r>
              <a:rPr lang="en-US" sz="3200" dirty="0" err="1" smtClean="0"/>
              <a:t>Een</a:t>
            </a:r>
            <a:r>
              <a:rPr lang="en-US" sz="3200" dirty="0" smtClean="0"/>
              <a:t> </a:t>
            </a:r>
            <a:r>
              <a:rPr lang="en-US" sz="3200" dirty="0" err="1" smtClean="0"/>
              <a:t>slecht</a:t>
            </a:r>
            <a:r>
              <a:rPr lang="en-US" sz="3200" dirty="0" smtClean="0"/>
              <a:t> </a:t>
            </a:r>
            <a:r>
              <a:rPr lang="en-US" sz="3200" dirty="0" err="1" smtClean="0"/>
              <a:t>examen</a:t>
            </a:r>
            <a:r>
              <a:rPr lang="en-US" sz="3200" dirty="0" smtClean="0"/>
              <a:t> is </a:t>
            </a:r>
            <a:r>
              <a:rPr lang="en-US" sz="3200" dirty="0" err="1" smtClean="0"/>
              <a:t>nog</a:t>
            </a:r>
            <a:r>
              <a:rPr lang="en-US" sz="3200" dirty="0" smtClean="0"/>
              <a:t> </a:t>
            </a:r>
            <a:r>
              <a:rPr lang="en-US" sz="3200" dirty="0" err="1" smtClean="0"/>
              <a:t>geen</a:t>
            </a:r>
            <a:r>
              <a:rPr lang="en-US" sz="3200" dirty="0" smtClean="0"/>
              <a:t> </a:t>
            </a:r>
            <a:r>
              <a:rPr lang="en-US" sz="3200" dirty="0" err="1" smtClean="0"/>
              <a:t>slechte</a:t>
            </a:r>
            <a:r>
              <a:rPr lang="en-US" sz="3200" dirty="0" smtClean="0"/>
              <a:t> </a:t>
            </a:r>
            <a:r>
              <a:rPr lang="en-US" sz="3200" dirty="0" err="1" smtClean="0"/>
              <a:t>zittijd</a:t>
            </a:r>
            <a:r>
              <a:rPr lang="en-US" sz="3200" dirty="0" smtClean="0"/>
              <a:t>!</a:t>
            </a:r>
          </a:p>
          <a:p>
            <a:r>
              <a:rPr lang="nl-BE" sz="3200" dirty="0" smtClean="0"/>
              <a:t>Schakel de </a:t>
            </a:r>
            <a:r>
              <a:rPr lang="nl-BE" sz="3200" dirty="0" err="1" smtClean="0"/>
              <a:t>ombudspersoon</a:t>
            </a:r>
            <a:r>
              <a:rPr lang="nl-BE" sz="3200" dirty="0" smtClean="0"/>
              <a:t> tijdig in als je onregelmatigheden vermoedt.</a:t>
            </a:r>
            <a:endParaRPr lang="nl-BE" sz="3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f. Na je examen</a:t>
            </a:r>
          </a:p>
        </p:txBody>
      </p:sp>
    </p:spTree>
    <p:extLst>
      <p:ext uri="{BB962C8B-B14F-4D97-AF65-F5344CB8AC3E}">
        <p14:creationId xmlns:p14="http://schemas.microsoft.com/office/powerpoint/2010/main" val="223819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800" dirty="0" smtClean="0"/>
              <a:t>Studeer gemiddeld 45 à 55 uur/week</a:t>
            </a:r>
          </a:p>
          <a:p>
            <a:r>
              <a:rPr lang="nl-BE" sz="2800" dirty="0" smtClean="0"/>
              <a:t>Gebruik geen stimulerende of kalmeermiddelen zonder advies van arts</a:t>
            </a:r>
          </a:p>
          <a:p>
            <a:r>
              <a:rPr lang="nl-BE" sz="2800" dirty="0" smtClean="0"/>
              <a:t>Eet gezond, licht en gevarieerd</a:t>
            </a:r>
          </a:p>
          <a:p>
            <a:r>
              <a:rPr lang="nl-BE" sz="2800" dirty="0" smtClean="0"/>
              <a:t>Ontspan: sport, anderen ontmoeten, relaxatieoefeningen…</a:t>
            </a:r>
          </a:p>
          <a:p>
            <a:r>
              <a:rPr lang="nl-BE" sz="2800" dirty="0" smtClean="0"/>
              <a:t>Slaap gemiddeld 7 à 9 uur per nacht</a:t>
            </a:r>
          </a:p>
          <a:p>
            <a:r>
              <a:rPr lang="nl-BE" sz="2800" dirty="0" smtClean="0"/>
              <a:t>Bol uit voor je gaat slapen!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g. Gouden </a:t>
            </a:r>
            <a:r>
              <a:rPr lang="nl-BE" b="1" dirty="0" smtClean="0"/>
              <a:t>tips:    hoe hou ik het vol?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13283885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BE" sz="2800" dirty="0" smtClean="0"/>
              <a:t>1. Je hebt onvoldoende tijd om je examen(s) voor te bereiden?</a:t>
            </a:r>
          </a:p>
          <a:p>
            <a:pPr lvl="1"/>
            <a:r>
              <a:rPr lang="nl-BE" sz="2800" dirty="0" smtClean="0"/>
              <a:t>Je gaat voor alle vakken</a:t>
            </a:r>
          </a:p>
          <a:p>
            <a:pPr lvl="2">
              <a:buFont typeface="Symbol"/>
              <a:buChar char="Þ"/>
            </a:pPr>
            <a:r>
              <a:rPr lang="nl-BE" sz="2800" dirty="0" smtClean="0"/>
              <a:t> Risico voor alle vakken</a:t>
            </a:r>
          </a:p>
          <a:p>
            <a:pPr lvl="1"/>
            <a:r>
              <a:rPr lang="nl-BE" sz="2800" dirty="0" smtClean="0"/>
              <a:t>Selectie van vakken maken</a:t>
            </a:r>
          </a:p>
          <a:p>
            <a:pPr lvl="2">
              <a:buFont typeface="Symbol"/>
              <a:buChar char="Þ"/>
            </a:pPr>
            <a:r>
              <a:rPr lang="nl-BE" sz="2800" dirty="0" smtClean="0"/>
              <a:t> Slaagkans voor die examens wordt verhoogd</a:t>
            </a:r>
          </a:p>
          <a:p>
            <a:pPr lvl="2">
              <a:buFont typeface="Symbol"/>
              <a:buChar char="Þ"/>
            </a:pPr>
            <a:r>
              <a:rPr lang="nl-BE" sz="2800" dirty="0" smtClean="0"/>
              <a:t> Ga wel naar alle examens!</a:t>
            </a:r>
          </a:p>
          <a:p>
            <a:pPr lvl="2">
              <a:buFont typeface="Symbol"/>
              <a:buChar char="Þ"/>
            </a:pPr>
            <a:r>
              <a:rPr lang="nl-BE" sz="2800" dirty="0" smtClean="0"/>
              <a:t> = noodoplossing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Rampscenario!!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400542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nl-BE" sz="2800" dirty="0" smtClean="0"/>
              <a:t>Je krijgt een black-out?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nl-BE" sz="2800" dirty="0" smtClean="0"/>
              <a:t>Je wil stoppen tijdens de examens?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nl-BE" sz="2800" dirty="0" smtClean="0"/>
              <a:t>…</a:t>
            </a:r>
          </a:p>
          <a:p>
            <a:endParaRPr lang="nl-BE" dirty="0" smtClean="0"/>
          </a:p>
          <a:p>
            <a:pPr>
              <a:buNone/>
            </a:pPr>
            <a:r>
              <a:rPr lang="nl-BE" dirty="0" smtClean="0"/>
              <a:t>	</a:t>
            </a:r>
            <a:r>
              <a:rPr lang="nl-BE" b="1" dirty="0" smtClean="0"/>
              <a:t>Kom gerust eens bij de STUTRA langs!</a:t>
            </a:r>
          </a:p>
          <a:p>
            <a:endParaRPr lang="nl-B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Rampscenario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134729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B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a. Inleiding</a:t>
            </a:r>
            <a:endParaRPr lang="nl-BE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7560747"/>
              </p:ext>
            </p:extLst>
          </p:nvPr>
        </p:nvGraphicFramePr>
        <p:xfrm>
          <a:off x="2143108" y="1417638"/>
          <a:ext cx="7929586" cy="4558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Afbeelding 8" descr="Hulpeloos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857221" y="2318197"/>
            <a:ext cx="2472941" cy="279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1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… een handjevol pinda’s of studentenhaver de communicatie tussen hersencellen stimuleert dankzij de stof lecithine?</a:t>
            </a:r>
          </a:p>
          <a:p>
            <a:r>
              <a:rPr lang="nl-BE" dirty="0" smtClean="0"/>
              <a:t>… het wetenschappelijk bewezen is dat de prestaties van mensen die niet ontbijten zwakker zijn dan bij mensen die wel ontbijten?</a:t>
            </a:r>
          </a:p>
          <a:p>
            <a:r>
              <a:rPr lang="nl-BE" dirty="0" smtClean="0"/>
              <a:t>… graanproducten, dankzij vitamine B1 jouw intellectuele prestaties verbeteren?</a:t>
            </a:r>
          </a:p>
          <a:p>
            <a:r>
              <a:rPr lang="nl-BE" dirty="0" smtClean="0"/>
              <a:t>...koolhydraten ervoor zorgen dat de hersenen meer serotonine aanmaken, een hormoon dat ervoor zorgt dat wij ons kunnen ontspannen?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Wist je dat…?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3812282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 smtClean="0"/>
              <a:t>… er een minimale hoeveelheid rust is waar je </a:t>
            </a:r>
            <a:r>
              <a:rPr lang="nl-BE" sz="2400" dirty="0" err="1" smtClean="0"/>
              <a:t>je</a:t>
            </a:r>
            <a:r>
              <a:rPr lang="nl-BE" sz="2400" dirty="0" smtClean="0"/>
              <a:t> moet aan houden om het proces van memoriseren te bevorderen, die dosis ligt tussen 6 en 8 uur.</a:t>
            </a:r>
          </a:p>
          <a:p>
            <a:r>
              <a:rPr lang="nl-BE" sz="2400" dirty="0" smtClean="0"/>
              <a:t>… het aangeraden wordt om heel korte siësta's te houden: je probeert je 5 tot 10 min. te ontspannen in een rustige omgeving zonder te slapen.</a:t>
            </a:r>
          </a:p>
          <a:p>
            <a:r>
              <a:rPr lang="nl-BE" sz="2400" dirty="0" smtClean="0"/>
              <a:t>…</a:t>
            </a:r>
            <a:endParaRPr lang="nl-BE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Wist je dat…?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20036381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BE" dirty="0" smtClean="0"/>
              <a:t>Zie Toledo : studie- en trajectbegeleiding (documenten, testen…)</a:t>
            </a:r>
          </a:p>
          <a:p>
            <a:pPr eaLnBrk="1" hangingPunct="1">
              <a:defRPr/>
            </a:pPr>
            <a:r>
              <a:rPr lang="nl-BE" dirty="0" smtClean="0"/>
              <a:t>Lees de mail rond </a:t>
            </a:r>
            <a:r>
              <a:rPr lang="nl-BE" smtClean="0"/>
              <a:t>de examenrichtlijnen (FAQ)</a:t>
            </a:r>
            <a:endParaRPr lang="nl-BE" dirty="0" smtClean="0"/>
          </a:p>
          <a:p>
            <a:pPr>
              <a:defRPr/>
            </a:pPr>
            <a:r>
              <a:rPr lang="nl-BE" dirty="0" smtClean="0"/>
              <a:t>Lees de spelregels na in het examenreglement </a:t>
            </a:r>
          </a:p>
          <a:p>
            <a:pPr>
              <a:defRPr/>
            </a:pPr>
            <a:r>
              <a:rPr lang="nl-BE" dirty="0" smtClean="0"/>
              <a:t>Training ‘uitstellen’  en ‘faalangst’ door STUVO </a:t>
            </a:r>
          </a:p>
          <a:p>
            <a:pPr marL="0" indent="0">
              <a:buNone/>
              <a:defRPr/>
            </a:pPr>
            <a:endParaRPr lang="nl-BE" dirty="0" smtClean="0"/>
          </a:p>
          <a:p>
            <a:pPr>
              <a:defRPr/>
            </a:pPr>
            <a:r>
              <a:rPr lang="nl-BE" dirty="0"/>
              <a:t>http://www.vives.be/1275-psychologische-begeleiding-brugge</a:t>
            </a:r>
            <a:endParaRPr lang="nl-BE" dirty="0" smtClean="0"/>
          </a:p>
          <a:p>
            <a:pPr eaLnBrk="1" hangingPunct="1">
              <a:defRPr/>
            </a:pPr>
            <a:endParaRPr lang="nl-B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Extra informatie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84788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 bwMode="auto">
          <a:xfrm>
            <a:off x="214282" y="2676524"/>
            <a:ext cx="5357850" cy="28575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4400" b="1" i="0" u="none" strike="noStrike" cap="none" normalizeH="0" baseline="0" smtClean="0">
              <a:ln>
                <a:noFill/>
              </a:ln>
              <a:solidFill>
                <a:srgbClr val="616161"/>
              </a:solidFill>
              <a:effectLst/>
              <a:latin typeface="Verdana" pitchFamily="34" charset="0"/>
              <a:ea typeface="ＭＳ Ｐゴシック" pitchFamily="-128" charset="-128"/>
            </a:endParaRPr>
          </a:p>
        </p:txBody>
      </p:sp>
      <p:graphicFrame>
        <p:nvGraphicFramePr>
          <p:cNvPr id="4" name="Tijdelijke aanduiding voor inhoud 3"/>
          <p:cNvGraphicFramePr>
            <a:graphicFrameLocks/>
          </p:cNvGraphicFramePr>
          <p:nvPr/>
        </p:nvGraphicFramePr>
        <p:xfrm>
          <a:off x="0" y="285728"/>
          <a:ext cx="9144000" cy="5891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b. Voor de blok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93194"/>
            <a:ext cx="8229600" cy="4649274"/>
          </a:xfrm>
        </p:spPr>
        <p:txBody>
          <a:bodyPr/>
          <a:lstStyle/>
          <a:p>
            <a:pPr marL="0" indent="0">
              <a:buNone/>
            </a:pPr>
            <a:r>
              <a:rPr lang="nl-BE" dirty="0" smtClean="0"/>
              <a:t>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527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Maak één correct, geordend studiepakket</a:t>
            </a:r>
          </a:p>
          <a:p>
            <a:r>
              <a:rPr lang="nl-BE" sz="3200" dirty="0" smtClean="0"/>
              <a:t>Zorg voor een rustige studieomgeving met “clean desk”</a:t>
            </a:r>
          </a:p>
          <a:p>
            <a:r>
              <a:rPr lang="nl-BE" sz="3200" dirty="0" smtClean="0"/>
              <a:t>Maak afspraken met je omgeving</a:t>
            </a:r>
          </a:p>
          <a:p>
            <a:r>
              <a:rPr lang="nl-BE" sz="3200" dirty="0" smtClean="0"/>
              <a:t>Taken zijn afgewerkt</a:t>
            </a:r>
          </a:p>
          <a:p>
            <a:r>
              <a:rPr lang="nl-BE" sz="3200" dirty="0" smtClean="0"/>
              <a:t>Elimineer stoorzenders</a:t>
            </a:r>
          </a:p>
          <a:p>
            <a:r>
              <a:rPr lang="nl-BE" sz="3200" dirty="0" smtClean="0"/>
              <a:t>…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T</a:t>
            </a:r>
            <a:r>
              <a:rPr lang="nl-BE" b="1" dirty="0" smtClean="0"/>
              <a:t>ips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172976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200" dirty="0" smtClean="0"/>
              <a:t>Examenoverzicht</a:t>
            </a:r>
          </a:p>
          <a:p>
            <a:r>
              <a:rPr lang="nl-BE" sz="3200" dirty="0" smtClean="0"/>
              <a:t>To </a:t>
            </a:r>
            <a:r>
              <a:rPr lang="nl-BE" sz="3200" dirty="0" err="1" smtClean="0"/>
              <a:t>do-lijstje</a:t>
            </a:r>
            <a:r>
              <a:rPr lang="nl-BE" sz="3200" dirty="0" smtClean="0"/>
              <a:t> </a:t>
            </a:r>
          </a:p>
          <a:p>
            <a:r>
              <a:rPr lang="nl-BE" sz="3200" dirty="0" smtClean="0"/>
              <a:t>Blokplanning</a:t>
            </a:r>
          </a:p>
          <a:p>
            <a:r>
              <a:rPr lang="nl-BE" sz="3200" dirty="0" smtClean="0"/>
              <a:t>Examenplanning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Tips</a:t>
            </a:r>
            <a:endParaRPr lang="nl-B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1646" y="2143116"/>
            <a:ext cx="4212282" cy="419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932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800" dirty="0" smtClean="0"/>
              <a:t>Wat moet je precies kennen?</a:t>
            </a:r>
          </a:p>
          <a:p>
            <a:r>
              <a:rPr lang="nl-BE" sz="2800" dirty="0" smtClean="0"/>
              <a:t>Vooral hoofdzaken of ook details? Definities en theorieën kennen of vooral toepassing? …</a:t>
            </a:r>
          </a:p>
          <a:p>
            <a:r>
              <a:rPr lang="nl-BE" sz="2800" dirty="0" smtClean="0"/>
              <a:t>Welke examenvorm? </a:t>
            </a:r>
          </a:p>
          <a:p>
            <a:pPr lvl="1"/>
            <a:r>
              <a:rPr lang="nl-BE" sz="2400" dirty="0" smtClean="0"/>
              <a:t>Gesloten boek of open boek?</a:t>
            </a:r>
          </a:p>
          <a:p>
            <a:pPr lvl="1"/>
            <a:r>
              <a:rPr lang="nl-BE" sz="2400" dirty="0" smtClean="0"/>
              <a:t>Mondeling of schriftelijk?</a:t>
            </a:r>
          </a:p>
          <a:p>
            <a:pPr lvl="1"/>
            <a:r>
              <a:rPr lang="nl-BE" sz="2400" dirty="0" smtClean="0"/>
              <a:t>Theorie of toepassing?</a:t>
            </a:r>
          </a:p>
          <a:p>
            <a:pPr>
              <a:buFont typeface="Arial" pitchFamily="34" charset="0"/>
              <a:buChar char="•"/>
            </a:pPr>
            <a:r>
              <a:rPr lang="nl-BE" sz="2800" dirty="0" smtClean="0"/>
              <a:t>Aandeel quotering: oefening, opdracht, taak, examen,…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Examenoverzicht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47688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222172" y="1492651"/>
            <a:ext cx="4101737" cy="5290336"/>
          </a:xfrm>
          <a:prstGeom prst="rect">
            <a:avLst/>
          </a:prstGeom>
          <a:solidFill>
            <a:schemeClr val="tx2">
              <a:alpha val="61176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Examenoverzicht</a:t>
            </a:r>
            <a:endParaRPr lang="nl-NL" b="1" dirty="0"/>
          </a:p>
        </p:txBody>
      </p:sp>
      <p:cxnSp>
        <p:nvCxnSpPr>
          <p:cNvPr id="6" name="Rechte verbindingslijn met pijl 5"/>
          <p:cNvCxnSpPr/>
          <p:nvPr/>
        </p:nvCxnSpPr>
        <p:spPr bwMode="auto">
          <a:xfrm rot="10800000">
            <a:off x="2843808" y="5589240"/>
            <a:ext cx="3168352" cy="126876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Rechte verbindingslijn met pijl 7"/>
          <p:cNvCxnSpPr/>
          <p:nvPr/>
        </p:nvCxnSpPr>
        <p:spPr bwMode="auto">
          <a:xfrm rot="10800000">
            <a:off x="1907704" y="4581128"/>
            <a:ext cx="4104456" cy="2016224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4824548" y="6424761"/>
            <a:ext cx="696685" cy="420198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5435708" y="5664253"/>
            <a:ext cx="648072" cy="1118734"/>
          </a:xfrm>
          <a:prstGeom prst="curvedLeftArrow">
            <a:avLst>
              <a:gd name="adj1" fmla="val 26226"/>
              <a:gd name="adj2" fmla="val 52452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23528" y="5085184"/>
            <a:ext cx="31683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1400" b="0" dirty="0">
                <a:solidFill>
                  <a:schemeClr val="tx1"/>
                </a:solidFill>
              </a:rPr>
              <a:t>+ Rekening houden met herhalingstijd, examenschikking, omvang </a:t>
            </a:r>
            <a:r>
              <a:rPr lang="nl-BE" sz="1400" b="0" dirty="0" smtClean="0">
                <a:solidFill>
                  <a:schemeClr val="tx1"/>
                </a:solidFill>
              </a:rPr>
              <a:t>van ex</a:t>
            </a:r>
            <a:r>
              <a:rPr lang="nl-BE" sz="1400" b="0" dirty="0">
                <a:solidFill>
                  <a:schemeClr val="tx1"/>
                </a:solidFill>
              </a:rPr>
              <a:t>.! </a:t>
            </a:r>
            <a:endParaRPr lang="nl-NL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BE" sz="2800" b="1" dirty="0" smtClean="0">
                <a:solidFill>
                  <a:schemeClr val="accent1"/>
                </a:solidFill>
              </a:rPr>
              <a:t>Examens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2800" b="1" dirty="0" smtClean="0">
                <a:solidFill>
                  <a:schemeClr val="tx1"/>
                </a:solidFill>
              </a:rPr>
              <a:t>Vaste verplichtingen </a:t>
            </a:r>
            <a:r>
              <a:rPr lang="nl-BE" sz="2800" dirty="0" smtClean="0">
                <a:solidFill>
                  <a:schemeClr val="tx1"/>
                </a:solidFill>
              </a:rPr>
              <a:t>(studieloze dagen of –momenten)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2800" b="1" dirty="0" smtClean="0">
                <a:solidFill>
                  <a:schemeClr val="accent2"/>
                </a:solidFill>
              </a:rPr>
              <a:t>Studiedagen</a:t>
            </a:r>
            <a:r>
              <a:rPr lang="nl-BE" sz="2800" dirty="0" smtClean="0">
                <a:solidFill>
                  <a:schemeClr val="accent2"/>
                </a:solidFill>
              </a:rPr>
              <a:t> </a:t>
            </a:r>
            <a:r>
              <a:rPr lang="nl-BE" sz="2800" dirty="0" smtClean="0"/>
              <a:t>en</a:t>
            </a:r>
            <a:r>
              <a:rPr lang="nl-BE" sz="2800" dirty="0" smtClean="0">
                <a:solidFill>
                  <a:schemeClr val="accent2"/>
                </a:solidFill>
              </a:rPr>
              <a:t> </a:t>
            </a:r>
            <a:r>
              <a:rPr lang="nl-BE" sz="2800" b="1" dirty="0" smtClean="0">
                <a:solidFill>
                  <a:srgbClr val="92D050"/>
                </a:solidFill>
              </a:rPr>
              <a:t>4. Ontspanning</a:t>
            </a:r>
          </a:p>
          <a:p>
            <a:pPr lvl="1"/>
            <a:r>
              <a:rPr lang="nl-BE" sz="2400" dirty="0" smtClean="0"/>
              <a:t>Hoeveel tijd is er nog beschikbaar?</a:t>
            </a:r>
          </a:p>
          <a:p>
            <a:pPr lvl="1"/>
            <a:r>
              <a:rPr lang="nl-BE" sz="2400" dirty="0" smtClean="0"/>
              <a:t>Hoeveel (herhaal)tijd heb ik nodig voor elk vak?</a:t>
            </a:r>
          </a:p>
          <a:p>
            <a:pPr lvl="1"/>
            <a:r>
              <a:rPr lang="nl-BE" sz="2400" dirty="0" smtClean="0"/>
              <a:t>Verdeel in kleine “hapklare” brokjes!</a:t>
            </a:r>
          </a:p>
          <a:p>
            <a:pPr>
              <a:buNone/>
            </a:pPr>
            <a:r>
              <a:rPr lang="nl-BE" sz="2800" b="1" dirty="0" smtClean="0">
                <a:solidFill>
                  <a:schemeClr val="accent6"/>
                </a:solidFill>
              </a:rPr>
              <a:t>5. </a:t>
            </a:r>
            <a:r>
              <a:rPr lang="nl-BE" sz="2800" dirty="0" smtClean="0"/>
              <a:t>Voorzie ook </a:t>
            </a:r>
            <a:r>
              <a:rPr lang="nl-BE" sz="2800" b="1" dirty="0" smtClean="0">
                <a:solidFill>
                  <a:schemeClr val="accent6"/>
                </a:solidFill>
              </a:rPr>
              <a:t>reservetijd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8274" y="274638"/>
            <a:ext cx="7798526" cy="1143000"/>
          </a:xfrm>
        </p:spPr>
        <p:txBody>
          <a:bodyPr/>
          <a:lstStyle/>
          <a:p>
            <a:r>
              <a:rPr lang="nl-BE" b="1" dirty="0" smtClean="0"/>
              <a:t>Blok– en examenplanning</a:t>
            </a:r>
            <a:endParaRPr lang="nl-BE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6048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991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VES sjabloon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FE17E52169BB43B4FAC8EBA61DF728" ma:contentTypeVersion="4" ma:contentTypeDescription="Een nieuw document maken." ma:contentTypeScope="" ma:versionID="70ef4544f2a60a78e8dcd76fe28cbfc2">
  <xsd:schema xmlns:xsd="http://www.w3.org/2001/XMLSchema" xmlns:p="http://schemas.microsoft.com/office/2006/metadata/properties" xmlns:ns2="8d751812-cf7f-48e8-9ebd-ce0b947e50c7" xmlns:ns3="5b5f33ce-2e4b-46e0-9ec4-d3ab081cbbd8" targetNamespace="http://schemas.microsoft.com/office/2006/metadata/properties" ma:root="true" ma:fieldsID="cf9237909552730dcd2d1cf60ddad72a" ns2:_="" ns3:_="">
    <xsd:import namespace="8d751812-cf7f-48e8-9ebd-ce0b947e50c7"/>
    <xsd:import namespace="5b5f33ce-2e4b-46e0-9ec4-d3ab081cbbd8"/>
    <xsd:element name="properties">
      <xsd:complexType>
        <xsd:sequence>
          <xsd:element name="documentManagement">
            <xsd:complexType>
              <xsd:all>
                <xsd:element ref="ns2:Categorie"/>
                <xsd:element ref="ns2:Subcategorie" minOccurs="0"/>
                <xsd:element ref="ns2:Academiejaar" minOccurs="0"/>
                <xsd:element ref="ns3:Doelgroepe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d751812-cf7f-48e8-9ebd-ce0b947e50c7" elementFormDefault="qualified">
    <xsd:import namespace="http://schemas.microsoft.com/office/2006/documentManagement/types"/>
    <xsd:element name="Categorie" ma:index="2" ma:displayName="Categorie" ma:default="Reglementen en afspraken" ma:format="RadioButtons" ma:internalName="Categorie">
      <xsd:simpleType>
        <xsd:union memberTypes="dms:Text">
          <xsd:simpleType>
            <xsd:restriction base="dms:Choice">
              <xsd:enumeration value="Reglementen en afspraken"/>
              <xsd:enumeration value="Formulieren"/>
              <xsd:enumeration value="Vergaderingen"/>
            </xsd:restriction>
          </xsd:simpleType>
        </xsd:union>
      </xsd:simpleType>
    </xsd:element>
    <xsd:element name="Subcategorie" ma:index="3" nillable="true" ma:displayName="Subcategorie" ma:internalName="Subcategorie">
      <xsd:simpleType>
        <xsd:restriction base="dms:Text">
          <xsd:maxLength value="255"/>
        </xsd:restriction>
      </xsd:simpleType>
    </xsd:element>
    <xsd:element name="Academiejaar" ma:index="10" nillable="true" ma:displayName="Academiejaar" ma:default="" ma:internalName="Academiejaar">
      <xsd:simpleType>
        <xsd:restriction base="dms:Text">
          <xsd:maxLength value="10"/>
        </xsd:restriction>
      </xsd:simpleType>
    </xsd:element>
  </xsd:schema>
  <xsd:schema xmlns:xsd="http://www.w3.org/2001/XMLSchema" xmlns:dms="http://schemas.microsoft.com/office/2006/documentManagement/types" targetNamespace="5b5f33ce-2e4b-46e0-9ec4-d3ab081cbbd8" elementFormDefault="qualified">
    <xsd:import namespace="http://schemas.microsoft.com/office/2006/documentManagement/types"/>
    <xsd:element name="Doelgroepen" ma:index="11" nillable="true" ma:displayName="Doelgroepen" ma:internalName="Doelgroepen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Inhoudstype" ma:readOnly="tru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elgroepen xmlns="5b5f33ce-2e4b-46e0-9ec4-d3ab081cbbd8" xsi:nil="true"/>
    <Categorie xmlns="8d751812-cf7f-48e8-9ebd-ce0b947e50c7">Vives huisstijl</Categorie>
    <Subcategorie xmlns="8d751812-cf7f-48e8-9ebd-ce0b947e50c7" xsi:nil="true"/>
    <Academiejaar xmlns="8d751812-cf7f-48e8-9ebd-ce0b947e50c7" xsi:nil="true"/>
  </documentManagement>
</p:properties>
</file>

<file path=customXml/itemProps1.xml><?xml version="1.0" encoding="utf-8"?>
<ds:datastoreItem xmlns:ds="http://schemas.openxmlformats.org/officeDocument/2006/customXml" ds:itemID="{A97605BD-1C4E-426A-B9F3-E371090BB0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751812-cf7f-48e8-9ebd-ce0b947e50c7"/>
    <ds:schemaRef ds:uri="5b5f33ce-2e4b-46e0-9ec4-d3ab081cbbd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2A93C20-8E6A-4CA0-AA27-F470B65EC4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CDA268-2BE8-4E91-A8FA-ED4A8E18C531}">
  <ds:schemaRefs>
    <ds:schemaRef ds:uri="http://www.w3.org/XML/1998/namespace"/>
    <ds:schemaRef ds:uri="8d751812-cf7f-48e8-9ebd-ce0b947e50c7"/>
    <ds:schemaRef ds:uri="http://purl.org/dc/elements/1.1/"/>
    <ds:schemaRef ds:uri="http://purl.org/dc/terms/"/>
    <ds:schemaRef ds:uri="5b5f33ce-2e4b-46e0-9ec4-d3ab081cbbd8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VIVES sjabloon 2013</Template>
  <TotalTime>160</TotalTime>
  <Words>1136</Words>
  <Application>Microsoft Office PowerPoint</Application>
  <PresentationFormat>Diavoorstelling (4:3)</PresentationFormat>
  <Paragraphs>220</Paragraphs>
  <Slides>32</Slides>
  <Notes>32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9" baseType="lpstr">
      <vt:lpstr>ＭＳ Ｐゴシック</vt:lpstr>
      <vt:lpstr>Arial</vt:lpstr>
      <vt:lpstr>Calibri</vt:lpstr>
      <vt:lpstr>Symbol</vt:lpstr>
      <vt:lpstr>Verdana</vt:lpstr>
      <vt:lpstr>Wingdings</vt:lpstr>
      <vt:lpstr>VIVES sjabloon 2013</vt:lpstr>
      <vt:lpstr>Blok en examens</vt:lpstr>
      <vt:lpstr>Inhoud</vt:lpstr>
      <vt:lpstr>a. Inleiding</vt:lpstr>
      <vt:lpstr>b. Voor de blok</vt:lpstr>
      <vt:lpstr>Tips</vt:lpstr>
      <vt:lpstr>Tips</vt:lpstr>
      <vt:lpstr>Examenoverzicht</vt:lpstr>
      <vt:lpstr>Examenoverzicht</vt:lpstr>
      <vt:lpstr>Blok– en examenplanning</vt:lpstr>
      <vt:lpstr>Blok- en examenplan</vt:lpstr>
      <vt:lpstr>c. Tijdens de blok</vt:lpstr>
      <vt:lpstr>Tips</vt:lpstr>
      <vt:lpstr>Tips</vt:lpstr>
      <vt:lpstr>Tips</vt:lpstr>
      <vt:lpstr>Tips</vt:lpstr>
      <vt:lpstr>Voorbeeld blokdag</vt:lpstr>
      <vt:lpstr>Omgaan met stress</vt:lpstr>
      <vt:lpstr>Omgaan met stress</vt:lpstr>
      <vt:lpstr>Omgaan met stress</vt:lpstr>
      <vt:lpstr>d. (Net) voor je examen: Tips</vt:lpstr>
      <vt:lpstr>e. Tijdens je examen</vt:lpstr>
      <vt:lpstr>Soorten examens</vt:lpstr>
      <vt:lpstr>Soorten examens</vt:lpstr>
      <vt:lpstr>Soorten examens</vt:lpstr>
      <vt:lpstr>Soorten examens</vt:lpstr>
      <vt:lpstr>f. Na je examen</vt:lpstr>
      <vt:lpstr>g. Gouden tips:    hoe hou ik het vol?</vt:lpstr>
      <vt:lpstr>Rampscenario!!</vt:lpstr>
      <vt:lpstr>Rampscenario</vt:lpstr>
      <vt:lpstr>Wist je dat…?</vt:lpstr>
      <vt:lpstr>Wist je dat…?</vt:lpstr>
      <vt:lpstr>Extra informatie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Larissa.Deblauwe</dc:creator>
  <cp:lastModifiedBy>Benoît FINET</cp:lastModifiedBy>
  <cp:revision>33</cp:revision>
  <dcterms:created xsi:type="dcterms:W3CDTF">2014-05-06T07:13:08Z</dcterms:created>
  <dcterms:modified xsi:type="dcterms:W3CDTF">2014-05-08T13:00:22Z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0x01010027FE17E52169BB43B4FAC8EBA61DF728</vt:lpwstr>
  </property>
</Properties>
</file>